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5"/>
  </p:notesMasterIdLst>
  <p:sldIdLst>
    <p:sldId id="539" r:id="rId5"/>
    <p:sldId id="568" r:id="rId6"/>
    <p:sldId id="569" r:id="rId7"/>
    <p:sldId id="573" r:id="rId8"/>
    <p:sldId id="570" r:id="rId9"/>
    <p:sldId id="571" r:id="rId10"/>
    <p:sldId id="572" r:id="rId11"/>
    <p:sldId id="256" r:id="rId12"/>
    <p:sldId id="565" r:id="rId13"/>
    <p:sldId id="54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DE7"/>
    <a:srgbClr val="FEE8ED"/>
    <a:srgbClr val="E9F2F4"/>
    <a:srgbClr val="75DBFF"/>
    <a:srgbClr val="BE24FC"/>
    <a:srgbClr val="C5F0FF"/>
    <a:srgbClr val="DFF1CB"/>
    <a:srgbClr val="C2E59B"/>
    <a:srgbClr val="9CD45E"/>
    <a:srgbClr val="F4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80" autoAdjust="0"/>
    <p:restoredTop sz="93725" autoAdjust="0"/>
  </p:normalViewPr>
  <p:slideViewPr>
    <p:cSldViewPr snapToGrid="0">
      <p:cViewPr>
        <p:scale>
          <a:sx n="130" d="100"/>
          <a:sy n="130" d="100"/>
        </p:scale>
        <p:origin x="618" y="-570"/>
      </p:cViewPr>
      <p:guideLst/>
    </p:cSldViewPr>
  </p:slideViewPr>
  <p:outlineViewPr>
    <p:cViewPr>
      <p:scale>
        <a:sx n="33" d="100"/>
        <a:sy n="33" d="100"/>
      </p:scale>
      <p:origin x="0" y="-144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BC4F2-6A87-450D-AD53-D2188421BC5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B2649-7BD8-4005-A99E-30D13769A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1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3401A8-3220-413E-B964-4A8659985F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8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3B2649-7BD8-4005-A99E-30D13769A8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95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51A4182-6276-41ED-8EAF-0C6A4D8FF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EF4B644F-A23D-409C-9540-B41AC18DB5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334003" cy="61756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8">
            <a:extLst>
              <a:ext uri="{FF2B5EF4-FFF2-40B4-BE49-F238E27FC236}">
                <a16:creationId xmlns:a16="http://schemas.microsoft.com/office/drawing/2014/main" id="{580AE1ED-3577-4808-86BF-CCD1223492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839336"/>
            <a:ext cx="4123899" cy="3475513"/>
          </a:xfrm>
        </p:spPr>
        <p:txBody>
          <a:bodyPr anchor="ctr">
            <a:normAutofit/>
          </a:bodyPr>
          <a:lstStyle>
            <a:lvl1pPr>
              <a:defRPr sz="5200"/>
            </a:lvl1pPr>
          </a:lstStyle>
          <a:p>
            <a:pPr algn="l"/>
            <a:r>
              <a:rPr lang="en-US" sz="4800" dirty="0"/>
              <a:t>Click to add title</a:t>
            </a:r>
          </a:p>
        </p:txBody>
      </p:sp>
      <p:sp>
        <p:nvSpPr>
          <p:cNvPr id="9" name="Subtitle 19">
            <a:extLst>
              <a:ext uri="{FF2B5EF4-FFF2-40B4-BE49-F238E27FC236}">
                <a16:creationId xmlns:a16="http://schemas.microsoft.com/office/drawing/2014/main" id="{E8F46CAD-D4FF-4BBC-937E-CBBD034A180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000" y="4570807"/>
            <a:ext cx="4123899" cy="152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 dirty="0"/>
              <a:t>Click to add subtitle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2750E7C-D01B-4533-A0B8-2E7EF2B168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30952" y="754711"/>
            <a:ext cx="6099048" cy="534009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81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786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697480"/>
            <a:ext cx="2971800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401568"/>
            <a:ext cx="2971800" cy="244964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D13F3BC3-6D4F-4A91-9397-DEB976DF5B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22292" y="2697480"/>
            <a:ext cx="2971800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A336BAA8-288D-4A65-AF12-E44ED08AF83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22292" y="3401568"/>
            <a:ext cx="2971800" cy="244964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98867" y="2697480"/>
            <a:ext cx="2971800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98867" y="3401568"/>
            <a:ext cx="2971800" cy="244964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2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5388F8-94ED-41CA-A4EE-E0FA1CAC0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"/>
            <a:ext cx="12192000" cy="609905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62753702-3230-4BA6-A3F8-5783540BC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2000" y="758951"/>
            <a:ext cx="10668000" cy="555041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2">
            <a:extLst>
              <a:ext uri="{FF2B5EF4-FFF2-40B4-BE49-F238E27FC236}">
                <a16:creationId xmlns:a16="http://schemas.microsoft.com/office/drawing/2014/main" id="{22B9C48D-0714-4941-A2BB-36340F697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1874" y="1517903"/>
            <a:ext cx="5250030" cy="13451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A478133-AD69-45A3-8FE5-EBD28FD2FAC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58952"/>
            <a:ext cx="1947672" cy="2670048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F2E72FA7-6D23-4F38-9A7B-A0EB41E5341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8952" y="3424237"/>
            <a:ext cx="1947672" cy="26791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27DAE17D-48FA-4EE7-9630-D6572734389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06624" y="758952"/>
            <a:ext cx="1947672" cy="2670048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093DB7BE-4947-4B5D-B8E4-59505E49A0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06624" y="3424237"/>
            <a:ext cx="1947672" cy="26791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Content Placeholder 13">
            <a:extLst>
              <a:ext uri="{FF2B5EF4-FFF2-40B4-BE49-F238E27FC236}">
                <a16:creationId xmlns:a16="http://schemas.microsoft.com/office/drawing/2014/main" id="{D0C77CEA-908E-4A02-B347-F376CEC25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1874" y="2970222"/>
            <a:ext cx="5250030" cy="312882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1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53A25B7-A924-4C03-8022-000A9EA88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3A68D8-CB71-4A41-B029-626BD6912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-9524"/>
            <a:ext cx="12192000" cy="6105524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rgbClr val="FCEA37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9ECFC55D-2CEE-47A4-9ACA-D6C78D236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9523"/>
            <a:ext cx="11430001" cy="6105523"/>
          </a:xfrm>
          <a:custGeom>
            <a:avLst/>
            <a:gdLst>
              <a:gd name="connsiteX0" fmla="*/ 0 w 11430001"/>
              <a:gd name="connsiteY0" fmla="*/ 0 h 6105523"/>
              <a:gd name="connsiteX1" fmla="*/ 7874003 w 11430001"/>
              <a:gd name="connsiteY1" fmla="*/ 0 h 6105523"/>
              <a:gd name="connsiteX2" fmla="*/ 7874003 w 11430001"/>
              <a:gd name="connsiteY2" fmla="*/ 771522 h 6105523"/>
              <a:gd name="connsiteX3" fmla="*/ 11430001 w 11430001"/>
              <a:gd name="connsiteY3" fmla="*/ 771522 h 6105523"/>
              <a:gd name="connsiteX4" fmla="*/ 11430001 w 11430001"/>
              <a:gd name="connsiteY4" fmla="*/ 6105523 h 6105523"/>
              <a:gd name="connsiteX5" fmla="*/ 7874003 w 11430001"/>
              <a:gd name="connsiteY5" fmla="*/ 6105523 h 6105523"/>
              <a:gd name="connsiteX6" fmla="*/ 5334002 w 11430001"/>
              <a:gd name="connsiteY6" fmla="*/ 6105523 h 6105523"/>
              <a:gd name="connsiteX7" fmla="*/ 0 w 11430001"/>
              <a:gd name="connsiteY7" fmla="*/ 6105523 h 61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1" h="6105523">
                <a:moveTo>
                  <a:pt x="0" y="0"/>
                </a:moveTo>
                <a:lnTo>
                  <a:pt x="7874003" y="0"/>
                </a:lnTo>
                <a:lnTo>
                  <a:pt x="7874003" y="771522"/>
                </a:lnTo>
                <a:lnTo>
                  <a:pt x="11430001" y="771522"/>
                </a:lnTo>
                <a:lnTo>
                  <a:pt x="11430001" y="6105523"/>
                </a:lnTo>
                <a:lnTo>
                  <a:pt x="7874003" y="6105523"/>
                </a:lnTo>
                <a:lnTo>
                  <a:pt x="5334002" y="6105523"/>
                </a:lnTo>
                <a:lnTo>
                  <a:pt x="0" y="6105523"/>
                </a:lnTo>
                <a:close/>
              </a:path>
            </a:pathLst>
          </a:custGeom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itle 5">
            <a:extLst>
              <a:ext uri="{FF2B5EF4-FFF2-40B4-BE49-F238E27FC236}">
                <a16:creationId xmlns:a16="http://schemas.microsoft.com/office/drawing/2014/main" id="{00406F9C-B330-46B3-A03C-15F85CD76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22282"/>
            <a:ext cx="5012266" cy="2273710"/>
          </a:xfrm>
        </p:spPr>
        <p:txBody>
          <a:bodyPr anchor="t"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34FC9061-555D-4FE2-ABE9-07A195BC02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61988"/>
            <a:ext cx="3566160" cy="266090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7C8788B5-2964-4199-A168-84BDEBE3E9A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94632" y="761980"/>
            <a:ext cx="3566160" cy="266090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D4B5D4A5-C34C-4703-AFB6-DA982B6FF83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59598" y="761980"/>
            <a:ext cx="3566160" cy="266090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8CA9663F-19C9-4799-8B97-333815BF6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4" y="3822282"/>
            <a:ext cx="4607484" cy="2273710"/>
          </a:xfrm>
        </p:spPr>
        <p:txBody>
          <a:bodyPr anchor="t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7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FAC5ABB9-3EAC-446C-B128-CFDB09B24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DED2D7-7BC9-473D-8241-8289B5821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9C2616F-4436-4A60-BB08-54EC762C5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762001"/>
            <a:ext cx="12192000" cy="6095999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2">
            <a:extLst>
              <a:ext uri="{FF2B5EF4-FFF2-40B4-BE49-F238E27FC236}">
                <a16:creationId xmlns:a16="http://schemas.microsoft.com/office/drawing/2014/main" id="{D6F9523F-1BD5-4832-8B13-FA0BE3E6F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940" y="1517652"/>
            <a:ext cx="5998059" cy="13446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A83160D-9929-4C5C-B741-192DF7639B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293" y="1517652"/>
            <a:ext cx="1947672" cy="229514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D97EB8C6-CD91-4F0C-A719-5079DB8D32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15768" y="1517904"/>
            <a:ext cx="1947672" cy="229514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7347AC5-7F3A-4E62-AE18-744B6A756E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8096" y="3800858"/>
            <a:ext cx="3895344" cy="229514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Content Placeholder 13">
            <a:extLst>
              <a:ext uri="{FF2B5EF4-FFF2-40B4-BE49-F238E27FC236}">
                <a16:creationId xmlns:a16="http://schemas.microsoft.com/office/drawing/2014/main" id="{CC904223-D55A-40A9-AA1D-5687C89BE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1940" y="2970215"/>
            <a:ext cx="5998059" cy="3125787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7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24A1CC7-4419-4A64-9DC9-AE157407A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A2F8EC6-DD66-475C-B129-22B374F49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86FA963F-8B94-469B-B1A5-890D9134F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1430001" cy="6168789"/>
          </a:xfrm>
          <a:custGeom>
            <a:avLst/>
            <a:gdLst>
              <a:gd name="connsiteX0" fmla="*/ 0 w 11430001"/>
              <a:gd name="connsiteY0" fmla="*/ 0 h 6168789"/>
              <a:gd name="connsiteX1" fmla="*/ 5334002 w 11430001"/>
              <a:gd name="connsiteY1" fmla="*/ 0 h 6168789"/>
              <a:gd name="connsiteX2" fmla="*/ 5334002 w 11430001"/>
              <a:gd name="connsiteY2" fmla="*/ 771523 h 6168789"/>
              <a:gd name="connsiteX3" fmla="*/ 11430001 w 11430001"/>
              <a:gd name="connsiteY3" fmla="*/ 771523 h 6168789"/>
              <a:gd name="connsiteX4" fmla="*/ 11430001 w 11430001"/>
              <a:gd name="connsiteY4" fmla="*/ 6168789 h 6168789"/>
              <a:gd name="connsiteX5" fmla="*/ 0 w 11430001"/>
              <a:gd name="connsiteY5" fmla="*/ 6168789 h 616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30001" h="6168789">
                <a:moveTo>
                  <a:pt x="0" y="0"/>
                </a:moveTo>
                <a:lnTo>
                  <a:pt x="5334002" y="0"/>
                </a:lnTo>
                <a:lnTo>
                  <a:pt x="5334002" y="771523"/>
                </a:lnTo>
                <a:lnTo>
                  <a:pt x="11430001" y="771523"/>
                </a:lnTo>
                <a:lnTo>
                  <a:pt x="11430001" y="6168789"/>
                </a:lnTo>
                <a:lnTo>
                  <a:pt x="0" y="6168789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itle 5">
            <a:extLst>
              <a:ext uri="{FF2B5EF4-FFF2-40B4-BE49-F238E27FC236}">
                <a16:creationId xmlns:a16="http://schemas.microsoft.com/office/drawing/2014/main" id="{4CD44A43-6E39-4FE6-87BB-C65CE8FC6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517650"/>
            <a:ext cx="4565650" cy="1344613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5229EB0D-B986-4E26-BDF3-305AE3233E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883487"/>
            <a:ext cx="4562856" cy="2441448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7">
            <a:extLst>
              <a:ext uri="{FF2B5EF4-FFF2-40B4-BE49-F238E27FC236}">
                <a16:creationId xmlns:a16="http://schemas.microsoft.com/office/drawing/2014/main" id="{37E21EC2-9A85-4522-B6AD-3FF227CACDD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8952" y="3593592"/>
            <a:ext cx="4562856" cy="2441448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9F9D0834-E38A-4C71-95D5-A8A2B973A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8" y="2970213"/>
            <a:ext cx="4565651" cy="3125787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3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D03AAFC-F6FA-4A24-BE1D-34AE6AD64C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2190B39-D040-425A-9AD6-58A7533FEA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6760" y="756284"/>
            <a:ext cx="10698480" cy="534924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itle 16">
            <a:extLst>
              <a:ext uri="{FF2B5EF4-FFF2-40B4-BE49-F238E27FC236}">
                <a16:creationId xmlns:a16="http://schemas.microsoft.com/office/drawing/2014/main" id="{8950CCE3-163E-46A1-B489-395F3F75F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3488" y="1517904"/>
            <a:ext cx="3749040" cy="2796945"/>
          </a:xfrm>
        </p:spPr>
        <p:txBody>
          <a:bodyPr anchor="ctr">
            <a:normAutofit/>
          </a:bodyPr>
          <a:lstStyle>
            <a:lvl1pPr>
              <a:defRPr sz="6000"/>
            </a:lvl1pPr>
          </a:lstStyle>
          <a:p>
            <a:pPr algn="l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17">
            <a:extLst>
              <a:ext uri="{FF2B5EF4-FFF2-40B4-BE49-F238E27FC236}">
                <a16:creationId xmlns:a16="http://schemas.microsoft.com/office/drawing/2014/main" id="{81E38157-454C-44D5-8D2B-A220A53D7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33488" y="4479368"/>
            <a:ext cx="3666744" cy="161663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54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1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8EDA639-2F5C-4255-BE42-C41A5ABBC2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67524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E96D6DC8-1218-45DD-BCD3-DF21DFA5B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2000" y="766762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A58F504-65F1-4BFD-A987-54F78AD52D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49808"/>
            <a:ext cx="10744200" cy="539496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itle 16">
            <a:extLst>
              <a:ext uri="{FF2B5EF4-FFF2-40B4-BE49-F238E27FC236}">
                <a16:creationId xmlns:a16="http://schemas.microsoft.com/office/drawing/2014/main" id="{0B9261BF-90C7-41A0-8711-97168C747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11112" y="1517904"/>
            <a:ext cx="4480560" cy="2796945"/>
          </a:xfrm>
        </p:spPr>
        <p:txBody>
          <a:bodyPr anchor="ctr">
            <a:normAutofit/>
          </a:bodyPr>
          <a:lstStyle>
            <a:lvl1pPr>
              <a:defRPr sz="4400"/>
            </a:lvl1pPr>
          </a:lstStyle>
          <a:p>
            <a:pPr algn="l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ubtitle 17">
            <a:extLst>
              <a:ext uri="{FF2B5EF4-FFF2-40B4-BE49-F238E27FC236}">
                <a16:creationId xmlns:a16="http://schemas.microsoft.com/office/drawing/2014/main" id="{305C0D07-994F-4143-B88E-32EED69E7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1112" y="4425696"/>
            <a:ext cx="4059936" cy="11899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2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26E6BD11-82A7-4729-AD05-B0676F9B1F5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504950" y="2861595"/>
            <a:ext cx="1828800" cy="19933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E08135B-D6D5-401C-B151-CDCB20550F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08760" y="4855464"/>
            <a:ext cx="1828800" cy="59436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A587696-63FF-4232-8879-488DFE1C31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4950" y="5468112"/>
            <a:ext cx="1828800" cy="5943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96507A97-E180-468F-B641-141DBA73864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953511" y="2861595"/>
            <a:ext cx="1828800" cy="19933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49BB8F01-AE51-4455-BE0F-8972415A0C0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42757" y="4854889"/>
            <a:ext cx="1828800" cy="59436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759D2442-D209-4F87-9F2C-19D73A2412D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42757" y="5462491"/>
            <a:ext cx="1828800" cy="5943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1" name="Picture Placeholder 28">
            <a:extLst>
              <a:ext uri="{FF2B5EF4-FFF2-40B4-BE49-F238E27FC236}">
                <a16:creationId xmlns:a16="http://schemas.microsoft.com/office/drawing/2014/main" id="{A850442C-9915-406C-83D9-8EBE8AD3C24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391656" y="2861595"/>
            <a:ext cx="1828800" cy="19933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A596F3D1-5D97-4111-B3D6-FE37290A6B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91656" y="4855464"/>
            <a:ext cx="1828800" cy="59436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5" name="Text Placeholder 20">
            <a:extLst>
              <a:ext uri="{FF2B5EF4-FFF2-40B4-BE49-F238E27FC236}">
                <a16:creationId xmlns:a16="http://schemas.microsoft.com/office/drawing/2014/main" id="{2D25C272-C21E-4078-818F-B12E10F1827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91656" y="5468112"/>
            <a:ext cx="1828800" cy="5943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2" name="Picture Placeholder 28">
            <a:extLst>
              <a:ext uri="{FF2B5EF4-FFF2-40B4-BE49-F238E27FC236}">
                <a16:creationId xmlns:a16="http://schemas.microsoft.com/office/drawing/2014/main" id="{05393806-4E48-45A2-8BD7-0BA36566F3C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833104" y="2862072"/>
            <a:ext cx="1828800" cy="19933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DD19656C-C87E-4938-A66D-D6836DBC65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825653" y="4855651"/>
            <a:ext cx="1828800" cy="59436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DF55E1E1-7FB8-465C-B720-E39D43FFECC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825653" y="5468299"/>
            <a:ext cx="1828800" cy="5943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0FFFD15-4D1A-45CA-9374-373A700D366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181225"/>
            <a:ext cx="10515600" cy="3876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7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7871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69671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397337"/>
            <a:ext cx="4334256" cy="244964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69671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397337"/>
            <a:ext cx="4334256" cy="244964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33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r>
              <a:rPr lang="en-US"/>
              <a:t>3/1/20XX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z="1000"/>
              <a:t>Sample footer text</a:t>
            </a:r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4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  <p:sldLayoutId id="2147483663" r:id="rId4"/>
    <p:sldLayoutId id="2147483650" r:id="rId5"/>
    <p:sldLayoutId id="2147483664" r:id="rId6"/>
    <p:sldLayoutId id="2147483669" r:id="rId7"/>
    <p:sldLayoutId id="2147483654" r:id="rId8"/>
    <p:sldLayoutId id="2147483653" r:id="rId9"/>
    <p:sldLayoutId id="2147483670" r:id="rId10"/>
    <p:sldLayoutId id="2147483662" r:id="rId11"/>
    <p:sldLayoutId id="2147483666" r:id="rId12"/>
  </p:sldLayoutIdLst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C60B4E40-ED59-4DFA-97D2-04570E280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53636" y="261112"/>
            <a:ext cx="6494930" cy="5037029"/>
          </a:xfrm>
        </p:spPr>
        <p:txBody>
          <a:bodyPr anchor="ctr">
            <a:normAutofit/>
          </a:bodyPr>
          <a:lstStyle/>
          <a:p>
            <a:pPr algn="ctr"/>
            <a:r>
              <a:rPr lang="es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Stem-Changing</a:t>
            </a:r>
            <a:r>
              <a:rPr lang="es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Verbs</a:t>
            </a:r>
            <a:r>
              <a:rPr lang="es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s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Boot</a:t>
            </a:r>
            <a:r>
              <a:rPr lang="es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Subtitle 19">
            <a:extLst>
              <a:ext uri="{FF2B5EF4-FFF2-40B4-BE49-F238E27FC236}">
                <a16:creationId xmlns:a16="http://schemas.microsoft.com/office/drawing/2014/main" id="{35E6FB68-BA70-4F6F-9874-1F349422D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0807"/>
            <a:ext cx="4123899" cy="573761"/>
          </a:xfrm>
        </p:spPr>
        <p:txBody>
          <a:bodyPr/>
          <a:lstStyle/>
          <a:p>
            <a:r>
              <a:rPr lang="en-US" dirty="0"/>
              <a:t>By Sra. Estrada</a:t>
            </a:r>
          </a:p>
        </p:txBody>
      </p:sp>
      <p:sp>
        <p:nvSpPr>
          <p:cNvPr id="2" name="Title 18">
            <a:extLst>
              <a:ext uri="{FF2B5EF4-FFF2-40B4-BE49-F238E27FC236}">
                <a16:creationId xmlns:a16="http://schemas.microsoft.com/office/drawing/2014/main" id="{0D3FDD3E-BED6-E639-992E-F4527D66420D}"/>
              </a:ext>
            </a:extLst>
          </p:cNvPr>
          <p:cNvSpPr txBox="1">
            <a:spLocks/>
          </p:cNvSpPr>
          <p:nvPr/>
        </p:nvSpPr>
        <p:spPr>
          <a:xfrm>
            <a:off x="0" y="718369"/>
            <a:ext cx="5269006" cy="3137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5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Verbos irregulares:</a:t>
            </a:r>
            <a:br>
              <a:rPr lang="es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US" dirty="0"/>
            </a:br>
            <a:r>
              <a:rPr lang="es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 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1401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D641-5445-4CDB-BF23-DE481B54B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1874" y="1517903"/>
            <a:ext cx="5250030" cy="1345115"/>
          </a:xfrm>
        </p:spPr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Preguntas</a:t>
            </a:r>
            <a:r>
              <a:rPr lang="en-US" dirty="0"/>
              <a:t>?</a:t>
            </a:r>
          </a:p>
        </p:txBody>
      </p:sp>
      <p:pic>
        <p:nvPicPr>
          <p:cNvPr id="19" name="Picture 18" descr="Sunny Handy">
            <a:extLst>
              <a:ext uri="{FF2B5EF4-FFF2-40B4-BE49-F238E27FC236}">
                <a16:creationId xmlns:a16="http://schemas.microsoft.com/office/drawing/2014/main" id="{FFBDC6BD-51A3-44E8-A874-741DEC192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5587" y="0"/>
            <a:ext cx="1685365" cy="1685365"/>
          </a:xfrm>
          <a:prstGeom prst="rect">
            <a:avLst/>
          </a:prstGeom>
        </p:spPr>
      </p:pic>
      <p:pic>
        <p:nvPicPr>
          <p:cNvPr id="21" name="Picture 20" descr="Walking Handy">
            <a:extLst>
              <a:ext uri="{FF2B5EF4-FFF2-40B4-BE49-F238E27FC236}">
                <a16:creationId xmlns:a16="http://schemas.microsoft.com/office/drawing/2014/main" id="{9E628C71-E172-428B-98E6-6D0C60D932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17" y="5645147"/>
            <a:ext cx="1197646" cy="1197646"/>
          </a:xfrm>
          <a:prstGeom prst="rect">
            <a:avLst/>
          </a:prstGeom>
        </p:spPr>
      </p:pic>
      <p:sp>
        <p:nvSpPr>
          <p:cNvPr id="7" name="Content Placeholder 24">
            <a:extLst>
              <a:ext uri="{FF2B5EF4-FFF2-40B4-BE49-F238E27FC236}">
                <a16:creationId xmlns:a16="http://schemas.microsoft.com/office/drawing/2014/main" id="{9ED4E838-D1BB-4034-8A04-F14B3385065F}"/>
              </a:ext>
            </a:extLst>
          </p:cNvPr>
          <p:cNvSpPr txBox="1">
            <a:spLocks/>
          </p:cNvSpPr>
          <p:nvPr/>
        </p:nvSpPr>
        <p:spPr>
          <a:xfrm>
            <a:off x="5564274" y="3122622"/>
            <a:ext cx="5250030" cy="3128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40080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0080" indent="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defRPr sz="180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86968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US" dirty="0"/>
              <a:t>Si tienen alguna pregunta o duda, por favor levanten la mano.</a:t>
            </a:r>
          </a:p>
          <a:p>
            <a:pPr algn="just"/>
            <a:endParaRPr lang="es-US" dirty="0"/>
          </a:p>
          <a:p>
            <a:pPr algn="just"/>
            <a:r>
              <a:rPr lang="es-US" dirty="0"/>
              <a:t>Si no tienen preguntas por el momento, recuerden que siempre me pueden enviar un correo electrónico a </a:t>
            </a:r>
            <a:r>
              <a:rPr lang="es-US" u="sng" dirty="0">
                <a:solidFill>
                  <a:srgbClr val="0070C0"/>
                </a:solidFill>
              </a:rPr>
              <a:t>kestrada@valdosta.edu</a:t>
            </a:r>
            <a:endParaRPr lang="en-US" u="sng" dirty="0">
              <a:solidFill>
                <a:srgbClr val="0070C0"/>
              </a:solidFill>
            </a:endParaRPr>
          </a:p>
        </p:txBody>
      </p:sp>
      <p:pic>
        <p:nvPicPr>
          <p:cNvPr id="1026" name="Picture 2" descr="Spanish Phrase Poster - Yo tengo una pregunta/I have a question by Thomas  Moon">
            <a:extLst>
              <a:ext uri="{FF2B5EF4-FFF2-40B4-BE49-F238E27FC236}">
                <a16:creationId xmlns:a16="http://schemas.microsoft.com/office/drawing/2014/main" id="{71CF7762-5DA2-4280-A1CD-92156C059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528" y="1685365"/>
            <a:ext cx="333375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A23961E-8CF6-4C5A-9FA0-3A33EE4239FF}"/>
              </a:ext>
            </a:extLst>
          </p:cNvPr>
          <p:cNvSpPr/>
          <p:nvPr/>
        </p:nvSpPr>
        <p:spPr>
          <a:xfrm>
            <a:off x="1314528" y="3473124"/>
            <a:ext cx="3333750" cy="1209675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Content Placeholder 5" descr="Stop Bee">
            <a:extLst>
              <a:ext uri="{FF2B5EF4-FFF2-40B4-BE49-F238E27FC236}">
                <a16:creationId xmlns:a16="http://schemas.microsoft.com/office/drawing/2014/main" id="{37FACDC7-E766-484A-9563-C09AAA544D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1416448" y="3526631"/>
            <a:ext cx="1102659" cy="1102659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0B1B5F3-16C0-403C-93F2-3BA166F6B4E7}"/>
              </a:ext>
            </a:extLst>
          </p:cNvPr>
          <p:cNvSpPr txBox="1"/>
          <p:nvPr/>
        </p:nvSpPr>
        <p:spPr>
          <a:xfrm>
            <a:off x="2277078" y="3781058"/>
            <a:ext cx="261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Yo no tengo </a:t>
            </a:r>
          </a:p>
          <a:p>
            <a:pPr algn="ctr"/>
            <a:r>
              <a:rPr lang="es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ninguna pregunta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275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7E8DC-D48A-CE94-96A8-4832B7BE7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668" y="1571343"/>
            <a:ext cx="10562664" cy="3437686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Stem-changing verbs deviate from the normal pattern of regular verbs. There are three types of stem-changing verbs:											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to </a:t>
            </a:r>
            <a:r>
              <a:rPr lang="en-US" altLang="en-US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ie</a:t>
            </a:r>
            <a:endParaRPr lang="en-US" altLang="en-US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				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to </a:t>
            </a:r>
            <a:r>
              <a:rPr lang="en-US" altLang="en-US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</a:t>
            </a:r>
            <a:endParaRPr lang="en-US" altLang="en-US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				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to </a:t>
            </a:r>
            <a:r>
              <a:rPr lang="en-US" altLang="en-US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ue</a:t>
            </a:r>
            <a:endParaRPr lang="en-US" altLang="en-US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 help you identify stem-changing verbs, they will appear as follows: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empezar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e:ie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pedir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e:i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volver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o:ue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Remember, endings of stem-changing verbs follow the rules for 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</a:t>
            </a:r>
            <a:r>
              <a:rPr lang="en-US" altLang="en-US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-er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&amp; 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-</a:t>
            </a:r>
            <a:r>
              <a:rPr lang="en-US" altLang="en-US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ir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verbs.</a:t>
            </a:r>
            <a:r>
              <a:rPr lang="en-US" dirty="0"/>
              <a:t>	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57F3F-950F-B012-7A12-CF5DB352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2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15F4B20-5190-888D-FA3D-940EEF3A751C}"/>
              </a:ext>
            </a:extLst>
          </p:cNvPr>
          <p:cNvSpPr txBox="1">
            <a:spLocks/>
          </p:cNvSpPr>
          <p:nvPr/>
        </p:nvSpPr>
        <p:spPr>
          <a:xfrm>
            <a:off x="250384" y="109637"/>
            <a:ext cx="3736669" cy="7145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Sp. 1 Repaso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3A34E93-887B-246E-DEDB-28E8F850648B}"/>
              </a:ext>
            </a:extLst>
          </p:cNvPr>
          <p:cNvSpPr txBox="1">
            <a:spLocks/>
          </p:cNvSpPr>
          <p:nvPr/>
        </p:nvSpPr>
        <p:spPr>
          <a:xfrm>
            <a:off x="2282705" y="842682"/>
            <a:ext cx="8052882" cy="4587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65760" indent="-36576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40080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0080" indent="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defRPr sz="180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86968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-changing verbs / Boot verbs</a:t>
            </a:r>
          </a:p>
        </p:txBody>
      </p:sp>
      <p:pic>
        <p:nvPicPr>
          <p:cNvPr id="12" name="Picture 11" descr="Sunny Handy">
            <a:extLst>
              <a:ext uri="{FF2B5EF4-FFF2-40B4-BE49-F238E27FC236}">
                <a16:creationId xmlns:a16="http://schemas.microsoft.com/office/drawing/2014/main" id="{C4DDEEE8-4B96-90D4-C739-83275B6D5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5587" y="0"/>
            <a:ext cx="1685365" cy="1685365"/>
          </a:xfrm>
          <a:prstGeom prst="rect">
            <a:avLst/>
          </a:prstGeom>
        </p:spPr>
      </p:pic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BE525EDC-4867-9DB2-1F39-34E4313B4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728035"/>
              </p:ext>
            </p:extLst>
          </p:nvPr>
        </p:nvGraphicFramePr>
        <p:xfrm>
          <a:off x="847162" y="5286657"/>
          <a:ext cx="3381936" cy="1046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44706">
                  <a:extLst>
                    <a:ext uri="{9D8B030D-6E8A-4147-A177-3AD203B41FA5}">
                      <a16:colId xmlns:a16="http://schemas.microsoft.com/office/drawing/2014/main" val="2412912639"/>
                    </a:ext>
                  </a:extLst>
                </a:gridCol>
                <a:gridCol w="2037230">
                  <a:extLst>
                    <a:ext uri="{9D8B030D-6E8A-4147-A177-3AD203B41FA5}">
                      <a16:colId xmlns:a16="http://schemas.microsoft.com/office/drawing/2014/main" val="2277968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              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-o</a:t>
                      </a:r>
                    </a:p>
                  </a:txBody>
                  <a:tcPr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S" sz="1400" b="0" dirty="0">
                          <a:solidFill>
                            <a:schemeClr val="tx1"/>
                          </a:solidFill>
                        </a:rPr>
                        <a:t>Nosotros (as)      </a:t>
                      </a:r>
                      <a:r>
                        <a:rPr lang="es-US" sz="1400" b="1" dirty="0">
                          <a:solidFill>
                            <a:schemeClr val="tx1"/>
                          </a:solidFill>
                        </a:rPr>
                        <a:t>-amos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094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Tú                </a:t>
                      </a:r>
                      <a:r>
                        <a:rPr lang="en-US" sz="1400" b="1" dirty="0"/>
                        <a:t>-as</a:t>
                      </a:r>
                    </a:p>
                  </a:txBody>
                  <a:tcPr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US" sz="1400" dirty="0"/>
                        <a:t>Vosotros (as)       </a:t>
                      </a:r>
                      <a:r>
                        <a:rPr lang="es-US" sz="1400" b="1" dirty="0"/>
                        <a:t>-</a:t>
                      </a:r>
                      <a:r>
                        <a:rPr lang="es-US" sz="1400" b="1" dirty="0" err="1"/>
                        <a:t>áis</a:t>
                      </a:r>
                      <a:endParaRPr lang="en-US" sz="1400" b="1" dirty="0"/>
                    </a:p>
                  </a:txBody>
                  <a:tcPr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79138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S" sz="1400" dirty="0"/>
                        <a:t>Él/ella/</a:t>
                      </a:r>
                      <a:r>
                        <a:rPr lang="es-US" sz="1400" dirty="0" err="1"/>
                        <a:t>ud.</a:t>
                      </a:r>
                      <a:r>
                        <a:rPr lang="es-US" sz="1400" dirty="0"/>
                        <a:t>  </a:t>
                      </a:r>
                      <a:r>
                        <a:rPr lang="es-US" sz="1400" b="1" dirty="0"/>
                        <a:t>-a</a:t>
                      </a:r>
                      <a:endParaRPr lang="en-US" sz="1400" b="1" dirty="0"/>
                    </a:p>
                  </a:txBody>
                  <a:tcPr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US" sz="1400" dirty="0"/>
                        <a:t>Ellos/ellas/</a:t>
                      </a:r>
                      <a:r>
                        <a:rPr lang="es-US" sz="1400" dirty="0" err="1"/>
                        <a:t>uds.</a:t>
                      </a:r>
                      <a:r>
                        <a:rPr lang="es-US" sz="1400" dirty="0"/>
                        <a:t>   </a:t>
                      </a:r>
                      <a:r>
                        <a:rPr lang="es-US" sz="1400" b="1" dirty="0"/>
                        <a:t>-</a:t>
                      </a:r>
                      <a:r>
                        <a:rPr lang="es-US" sz="1400" b="1" dirty="0" err="1"/>
                        <a:t>an</a:t>
                      </a:r>
                      <a:endParaRPr lang="en-US" sz="1400" b="1" dirty="0"/>
                    </a:p>
                  </a:txBody>
                  <a:tcPr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509135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0E81DB2-583D-1737-93C1-984332EE58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686945"/>
              </p:ext>
            </p:extLst>
          </p:nvPr>
        </p:nvGraphicFramePr>
        <p:xfrm>
          <a:off x="4404469" y="5286657"/>
          <a:ext cx="3381936" cy="10367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44706">
                  <a:extLst>
                    <a:ext uri="{9D8B030D-6E8A-4147-A177-3AD203B41FA5}">
                      <a16:colId xmlns:a16="http://schemas.microsoft.com/office/drawing/2014/main" val="2412912639"/>
                    </a:ext>
                  </a:extLst>
                </a:gridCol>
                <a:gridCol w="2037230">
                  <a:extLst>
                    <a:ext uri="{9D8B030D-6E8A-4147-A177-3AD203B41FA5}">
                      <a16:colId xmlns:a16="http://schemas.microsoft.com/office/drawing/2014/main" val="2277968719"/>
                    </a:ext>
                  </a:extLst>
                </a:gridCol>
              </a:tblGrid>
              <a:tr h="361108">
                <a:tc>
                  <a:txBody>
                    <a:bodyPr/>
                    <a:lstStyle/>
                    <a:p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              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-o</a:t>
                      </a: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S" sz="1400" b="0" dirty="0">
                          <a:solidFill>
                            <a:schemeClr val="tx1"/>
                          </a:solidFill>
                        </a:rPr>
                        <a:t>Nosotros (as)      </a:t>
                      </a:r>
                      <a:r>
                        <a:rPr lang="es-US" sz="1400" b="1" dirty="0">
                          <a:solidFill>
                            <a:schemeClr val="tx1"/>
                          </a:solidFill>
                        </a:rPr>
                        <a:t>-emos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094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Tú                </a:t>
                      </a:r>
                      <a:r>
                        <a:rPr lang="en-US" sz="1400" b="1" dirty="0"/>
                        <a:t>-es</a:t>
                      </a: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S" sz="1400" dirty="0"/>
                        <a:t>Vosotros (as)       </a:t>
                      </a:r>
                      <a:r>
                        <a:rPr lang="es-US" sz="1400" b="1" dirty="0"/>
                        <a:t>-</a:t>
                      </a:r>
                      <a:r>
                        <a:rPr lang="es-US" sz="1400" b="1" dirty="0" err="1"/>
                        <a:t>éis</a:t>
                      </a:r>
                      <a:endParaRPr lang="en-US" sz="1400" b="1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138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S" sz="1400" dirty="0"/>
                        <a:t>Él/ella/</a:t>
                      </a:r>
                      <a:r>
                        <a:rPr lang="es-US" sz="1400" dirty="0" err="1"/>
                        <a:t>ud.</a:t>
                      </a:r>
                      <a:r>
                        <a:rPr lang="es-US" sz="1400" dirty="0"/>
                        <a:t>  </a:t>
                      </a:r>
                      <a:r>
                        <a:rPr lang="es-US" sz="1400" b="1" dirty="0"/>
                        <a:t>-e</a:t>
                      </a:r>
                      <a:endParaRPr lang="en-US" sz="1400" b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S" sz="1400" dirty="0"/>
                        <a:t>Ellos/ellas/</a:t>
                      </a:r>
                      <a:r>
                        <a:rPr lang="es-US" sz="1400" dirty="0" err="1"/>
                        <a:t>uds.</a:t>
                      </a:r>
                      <a:r>
                        <a:rPr lang="es-US" sz="1400" dirty="0"/>
                        <a:t>   </a:t>
                      </a:r>
                      <a:r>
                        <a:rPr lang="es-US" sz="1400" b="1" dirty="0"/>
                        <a:t>-en</a:t>
                      </a:r>
                      <a:endParaRPr lang="en-US" sz="1400" b="1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50913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659A969-B581-B9AC-04AB-8BDF201D46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882043"/>
              </p:ext>
            </p:extLst>
          </p:nvPr>
        </p:nvGraphicFramePr>
        <p:xfrm>
          <a:off x="7961776" y="5286657"/>
          <a:ext cx="3381936" cy="10367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44706">
                  <a:extLst>
                    <a:ext uri="{9D8B030D-6E8A-4147-A177-3AD203B41FA5}">
                      <a16:colId xmlns:a16="http://schemas.microsoft.com/office/drawing/2014/main" val="2412912639"/>
                    </a:ext>
                  </a:extLst>
                </a:gridCol>
                <a:gridCol w="2037230">
                  <a:extLst>
                    <a:ext uri="{9D8B030D-6E8A-4147-A177-3AD203B41FA5}">
                      <a16:colId xmlns:a16="http://schemas.microsoft.com/office/drawing/2014/main" val="2277968719"/>
                    </a:ext>
                  </a:extLst>
                </a:gridCol>
              </a:tblGrid>
              <a:tr h="361108">
                <a:tc>
                  <a:txBody>
                    <a:bodyPr/>
                    <a:lstStyle/>
                    <a:p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              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-o</a:t>
                      </a:r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S" sz="1400" b="0" dirty="0">
                          <a:solidFill>
                            <a:schemeClr val="tx1"/>
                          </a:solidFill>
                        </a:rPr>
                        <a:t>Nosotros (as)      </a:t>
                      </a:r>
                      <a:r>
                        <a:rPr lang="es-US" sz="1400" b="1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s-US" sz="1400" b="1" dirty="0" err="1">
                          <a:solidFill>
                            <a:schemeClr val="tx1"/>
                          </a:solidFill>
                        </a:rPr>
                        <a:t>imos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094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Tú                </a:t>
                      </a:r>
                      <a:r>
                        <a:rPr lang="en-US" sz="1400" b="1" dirty="0"/>
                        <a:t>-es</a:t>
                      </a:r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US" sz="1400" dirty="0"/>
                        <a:t>Vosotros (as)       </a:t>
                      </a:r>
                      <a:r>
                        <a:rPr lang="es-US" sz="1400" b="1" dirty="0"/>
                        <a:t>-</a:t>
                      </a:r>
                      <a:r>
                        <a:rPr lang="es-US" sz="1400" b="1" dirty="0" err="1"/>
                        <a:t>ís</a:t>
                      </a:r>
                      <a:endParaRPr lang="en-US" sz="1400" b="1" dirty="0"/>
                    </a:p>
                  </a:txBody>
                  <a:tcPr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79138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S" sz="1400" dirty="0"/>
                        <a:t>Él/ella/</a:t>
                      </a:r>
                      <a:r>
                        <a:rPr lang="es-US" sz="1400" dirty="0" err="1"/>
                        <a:t>ud.</a:t>
                      </a:r>
                      <a:r>
                        <a:rPr lang="es-US" sz="1400" dirty="0"/>
                        <a:t>  </a:t>
                      </a:r>
                      <a:r>
                        <a:rPr lang="es-US" sz="1400" b="1" dirty="0"/>
                        <a:t>-e</a:t>
                      </a:r>
                      <a:endParaRPr lang="en-US" sz="1400" b="1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US" sz="1400" dirty="0"/>
                        <a:t>Ellos/ellas/</a:t>
                      </a:r>
                      <a:r>
                        <a:rPr lang="es-US" sz="1400" dirty="0" err="1"/>
                        <a:t>uds.</a:t>
                      </a:r>
                      <a:r>
                        <a:rPr lang="es-US" sz="1400" dirty="0"/>
                        <a:t>   </a:t>
                      </a:r>
                      <a:r>
                        <a:rPr lang="es-US" sz="1400" b="1" dirty="0"/>
                        <a:t>-en</a:t>
                      </a:r>
                      <a:endParaRPr lang="en-US" sz="1400" b="1" dirty="0"/>
                    </a:p>
                  </a:txBody>
                  <a:tcPr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50913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E7F7ED1C-00F9-C03E-D4E2-CA5436A6A31D}"/>
              </a:ext>
            </a:extLst>
          </p:cNvPr>
          <p:cNvSpPr txBox="1"/>
          <p:nvPr/>
        </p:nvSpPr>
        <p:spPr>
          <a:xfrm>
            <a:off x="831723" y="4887341"/>
            <a:ext cx="3410491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US" u="sng" dirty="0"/>
              <a:t>-ar </a:t>
            </a:r>
            <a:r>
              <a:rPr lang="es-US" u="sng" dirty="0" err="1"/>
              <a:t>ending</a:t>
            </a:r>
            <a:r>
              <a:rPr lang="es-US" u="sng" dirty="0"/>
              <a:t> </a:t>
            </a:r>
            <a:r>
              <a:rPr lang="es-US" u="sng" dirty="0" err="1"/>
              <a:t>verbs</a:t>
            </a:r>
            <a:endParaRPr lang="en-US" u="sng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E88B84-F8DB-2C45-461B-E4F1F4FE671A}"/>
              </a:ext>
            </a:extLst>
          </p:cNvPr>
          <p:cNvSpPr txBox="1"/>
          <p:nvPr/>
        </p:nvSpPr>
        <p:spPr>
          <a:xfrm>
            <a:off x="4387158" y="4887341"/>
            <a:ext cx="3410491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US" u="sng" dirty="0"/>
              <a:t>-</a:t>
            </a:r>
            <a:r>
              <a:rPr lang="es-US" u="sng" dirty="0" err="1"/>
              <a:t>er</a:t>
            </a:r>
            <a:r>
              <a:rPr lang="es-US" u="sng" dirty="0"/>
              <a:t> </a:t>
            </a:r>
            <a:r>
              <a:rPr lang="es-US" u="sng" dirty="0" err="1"/>
              <a:t>ending</a:t>
            </a:r>
            <a:r>
              <a:rPr lang="es-US" u="sng" dirty="0"/>
              <a:t> </a:t>
            </a:r>
            <a:r>
              <a:rPr lang="es-US" u="sng" dirty="0" err="1"/>
              <a:t>verbs</a:t>
            </a:r>
            <a:endParaRPr lang="en-US" u="sng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94A98A-5996-E841-F0D4-947A0729B5E8}"/>
              </a:ext>
            </a:extLst>
          </p:cNvPr>
          <p:cNvSpPr txBox="1"/>
          <p:nvPr/>
        </p:nvSpPr>
        <p:spPr>
          <a:xfrm>
            <a:off x="7949788" y="4886124"/>
            <a:ext cx="3410491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US" u="sng" dirty="0"/>
              <a:t>-ir </a:t>
            </a:r>
            <a:r>
              <a:rPr lang="es-US" u="sng" dirty="0" err="1"/>
              <a:t>ending</a:t>
            </a:r>
            <a:r>
              <a:rPr lang="es-US" u="sng" dirty="0"/>
              <a:t> </a:t>
            </a:r>
            <a:r>
              <a:rPr lang="es-US" u="sng" dirty="0" err="1"/>
              <a:t>verbs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865171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CF172-3947-42CE-B33F-43FB799FD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84" y="109637"/>
            <a:ext cx="3736669" cy="71456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Sp. 1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Repaso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14772-A1EE-4EA8-8C5D-46383706A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9559" y="938938"/>
            <a:ext cx="8052882" cy="458785"/>
          </a:xfrm>
        </p:spPr>
        <p:txBody>
          <a:bodyPr>
            <a:noAutofit/>
          </a:bodyPr>
          <a:lstStyle/>
          <a:p>
            <a:r>
              <a:rPr lang="es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</a:t>
            </a:r>
            <a:r>
              <a:rPr lang="es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-changing verbs</a:t>
            </a:r>
          </a:p>
        </p:txBody>
      </p:sp>
      <p:pic>
        <p:nvPicPr>
          <p:cNvPr id="16" name="Picture 15" descr="Sunny Handy">
            <a:extLst>
              <a:ext uri="{FF2B5EF4-FFF2-40B4-BE49-F238E27FC236}">
                <a16:creationId xmlns:a16="http://schemas.microsoft.com/office/drawing/2014/main" id="{F44A7CE1-3B79-435B-99D7-2148BAD85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5587" y="0"/>
            <a:ext cx="1685365" cy="1685365"/>
          </a:xfrm>
          <a:prstGeom prst="rect">
            <a:avLst/>
          </a:prstGeom>
        </p:spPr>
      </p:pic>
      <p:sp>
        <p:nvSpPr>
          <p:cNvPr id="17" name="Wave 16">
            <a:extLst>
              <a:ext uri="{FF2B5EF4-FFF2-40B4-BE49-F238E27FC236}">
                <a16:creationId xmlns:a16="http://schemas.microsoft.com/office/drawing/2014/main" id="{F0BB304C-0696-496A-8255-0F383BB54A31}"/>
              </a:ext>
            </a:extLst>
          </p:cNvPr>
          <p:cNvSpPr/>
          <p:nvPr/>
        </p:nvSpPr>
        <p:spPr>
          <a:xfrm>
            <a:off x="4740807" y="1633721"/>
            <a:ext cx="1936376" cy="891996"/>
          </a:xfrm>
          <a:prstGeom prst="wav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: </a:t>
            </a:r>
            <a:r>
              <a:rPr lang="es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ie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5B2758-829E-19F7-392E-F3D321FB7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525061"/>
              </p:ext>
            </p:extLst>
          </p:nvPr>
        </p:nvGraphicFramePr>
        <p:xfrm>
          <a:off x="2907151" y="2647415"/>
          <a:ext cx="5999402" cy="3753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9701">
                  <a:extLst>
                    <a:ext uri="{9D8B030D-6E8A-4147-A177-3AD203B41FA5}">
                      <a16:colId xmlns:a16="http://schemas.microsoft.com/office/drawing/2014/main" val="4051977664"/>
                    </a:ext>
                  </a:extLst>
                </a:gridCol>
                <a:gridCol w="2999701">
                  <a:extLst>
                    <a:ext uri="{9D8B030D-6E8A-4147-A177-3AD203B41FA5}">
                      <a16:colId xmlns:a16="http://schemas.microsoft.com/office/drawing/2014/main" val="1889638732"/>
                    </a:ext>
                  </a:extLst>
                </a:gridCol>
              </a:tblGrid>
              <a:tr h="417043">
                <a:tc>
                  <a:txBody>
                    <a:bodyPr/>
                    <a:lstStyle/>
                    <a:p>
                      <a:pPr algn="r"/>
                      <a:r>
                        <a:rPr lang="es-US" sz="2000" b="1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s-US" sz="20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</a:t>
                      </a:r>
                      <a:r>
                        <a:rPr lang="es-US" sz="2000" b="1" dirty="0">
                          <a:solidFill>
                            <a:schemeClr val="tx1"/>
                          </a:solidFill>
                        </a:rPr>
                        <a:t>rrar 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F2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dirty="0">
                          <a:solidFill>
                            <a:schemeClr val="tx1"/>
                          </a:solidFill>
                        </a:rPr>
                        <a:t>to close</a:t>
                      </a:r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28664"/>
                  </a:ext>
                </a:extLst>
              </a:tr>
              <a:tr h="417043">
                <a:tc>
                  <a:txBody>
                    <a:bodyPr/>
                    <a:lstStyle/>
                    <a:p>
                      <a:pPr algn="r"/>
                      <a:r>
                        <a:rPr lang="es-US" sz="2000" b="1" dirty="0"/>
                        <a:t>com</a:t>
                      </a:r>
                      <a:r>
                        <a:rPr lang="es-US" sz="2000" b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</a:t>
                      </a:r>
                      <a:r>
                        <a:rPr lang="es-US" sz="2000" b="1" dirty="0"/>
                        <a:t>nzar (a + </a:t>
                      </a:r>
                      <a:r>
                        <a:rPr lang="es-US" sz="2000" b="1" dirty="0" err="1"/>
                        <a:t>inf</a:t>
                      </a:r>
                      <a:r>
                        <a:rPr lang="es-US" sz="2000" b="1" dirty="0"/>
                        <a:t>.)</a:t>
                      </a:r>
                      <a:endParaRPr lang="en-US" sz="20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dirty="0"/>
                        <a:t>to begin; to start</a:t>
                      </a:r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27195027"/>
                  </a:ext>
                </a:extLst>
              </a:tr>
              <a:tr h="417043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/>
                        <a:t>emp</a:t>
                      </a:r>
                      <a:r>
                        <a:rPr lang="en-US" sz="2000" b="1" u="sng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</a:t>
                      </a:r>
                      <a:r>
                        <a:rPr lang="en-US" sz="2000" b="1" dirty="0" err="1"/>
                        <a:t>zar</a:t>
                      </a:r>
                      <a:r>
                        <a:rPr lang="en-US" sz="2000" b="1" dirty="0"/>
                        <a:t> </a:t>
                      </a:r>
                      <a:r>
                        <a:rPr lang="es-US" sz="2000" b="1" dirty="0"/>
                        <a:t>(a + </a:t>
                      </a:r>
                      <a:r>
                        <a:rPr lang="es-US" sz="2000" b="1" dirty="0" err="1"/>
                        <a:t>inf</a:t>
                      </a:r>
                      <a:r>
                        <a:rPr lang="es-US" sz="2000" b="1" dirty="0"/>
                        <a:t>.)</a:t>
                      </a:r>
                      <a:endParaRPr lang="en-US" sz="20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dirty="0"/>
                        <a:t>to begin; to start</a:t>
                      </a:r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39958969"/>
                  </a:ext>
                </a:extLst>
              </a:tr>
              <a:tr h="417043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/>
                        <a:t>ent</a:t>
                      </a:r>
                      <a:r>
                        <a:rPr lang="en-US" sz="2000" b="1" u="sng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</a:t>
                      </a:r>
                      <a:r>
                        <a:rPr lang="en-US" sz="2000" b="1" dirty="0" err="1"/>
                        <a:t>nder</a:t>
                      </a:r>
                      <a:endParaRPr lang="en-US" sz="20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dirty="0"/>
                        <a:t>to understand</a:t>
                      </a:r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04564976"/>
                  </a:ext>
                </a:extLst>
              </a:tr>
              <a:tr h="417043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/>
                        <a:t>p</a:t>
                      </a:r>
                      <a:r>
                        <a:rPr lang="en-US" sz="2000" b="1" u="sng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</a:t>
                      </a:r>
                      <a:r>
                        <a:rPr lang="en-US" sz="2000" b="1" dirty="0" err="1"/>
                        <a:t>nsar</a:t>
                      </a:r>
                      <a:endParaRPr lang="en-US" sz="20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dirty="0"/>
                        <a:t>to think</a:t>
                      </a:r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7139654"/>
                  </a:ext>
                </a:extLst>
              </a:tr>
              <a:tr h="417043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/>
                        <a:t>p</a:t>
                      </a:r>
                      <a:r>
                        <a:rPr lang="en-US" sz="2000" b="1" u="sng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</a:t>
                      </a:r>
                      <a:r>
                        <a:rPr lang="en-US" sz="2000" b="1" dirty="0" err="1"/>
                        <a:t>rder</a:t>
                      </a:r>
                      <a:endParaRPr lang="en-US" sz="20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dirty="0"/>
                        <a:t>to lose; to miss</a:t>
                      </a:r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32817358"/>
                  </a:ext>
                </a:extLst>
              </a:tr>
              <a:tr h="417043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/>
                        <a:t>pref</a:t>
                      </a:r>
                      <a:r>
                        <a:rPr lang="en-US" sz="2000" b="1" u="sng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</a:t>
                      </a:r>
                      <a:r>
                        <a:rPr lang="en-US" sz="2000" b="1" dirty="0" err="1"/>
                        <a:t>rir</a:t>
                      </a:r>
                      <a:r>
                        <a:rPr lang="en-US" sz="2000" b="1" dirty="0"/>
                        <a:t> </a:t>
                      </a:r>
                      <a:r>
                        <a:rPr lang="es-US" sz="2000" b="1" dirty="0"/>
                        <a:t>(+ </a:t>
                      </a:r>
                      <a:r>
                        <a:rPr lang="es-US" sz="2000" b="1" dirty="0" err="1"/>
                        <a:t>inf</a:t>
                      </a:r>
                      <a:r>
                        <a:rPr lang="es-US" sz="2000" b="1" dirty="0"/>
                        <a:t>.)</a:t>
                      </a:r>
                      <a:endParaRPr lang="en-US" sz="20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dirty="0"/>
                        <a:t>to prefer</a:t>
                      </a:r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14134467"/>
                  </a:ext>
                </a:extLst>
              </a:tr>
              <a:tr h="417043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/>
                        <a:t>qu</a:t>
                      </a:r>
                      <a:r>
                        <a:rPr lang="en-US" sz="2000" b="1" u="sng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</a:t>
                      </a:r>
                      <a:r>
                        <a:rPr lang="en-US" sz="2000" b="1" dirty="0" err="1"/>
                        <a:t>rer</a:t>
                      </a:r>
                      <a:r>
                        <a:rPr lang="en-US" sz="2000" b="1" dirty="0"/>
                        <a:t> </a:t>
                      </a:r>
                      <a:r>
                        <a:rPr lang="es-US" sz="2000" b="1" dirty="0"/>
                        <a:t>(+ </a:t>
                      </a:r>
                      <a:r>
                        <a:rPr lang="es-US" sz="2000" b="1" dirty="0" err="1"/>
                        <a:t>inf</a:t>
                      </a:r>
                      <a:r>
                        <a:rPr lang="es-US" sz="2000" b="1" dirty="0"/>
                        <a:t>.)</a:t>
                      </a:r>
                      <a:endParaRPr lang="en-US" sz="20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dirty="0"/>
                        <a:t>to want; to love</a:t>
                      </a:r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75811385"/>
                  </a:ext>
                </a:extLst>
              </a:tr>
              <a:tr h="417043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/>
                        <a:t>s</a:t>
                      </a:r>
                      <a:r>
                        <a:rPr lang="en-US" sz="2000" b="1" u="sng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</a:t>
                      </a:r>
                      <a:r>
                        <a:rPr lang="en-US" sz="2000" b="1" dirty="0" err="1"/>
                        <a:t>ntir</a:t>
                      </a:r>
                      <a:endParaRPr lang="en-US" sz="20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dirty="0"/>
                        <a:t>to feel </a:t>
                      </a:r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54540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717F63C-EE6A-158E-02D5-E61E6416FE2A}"/>
              </a:ext>
            </a:extLst>
          </p:cNvPr>
          <p:cNvSpPr txBox="1"/>
          <p:nvPr/>
        </p:nvSpPr>
        <p:spPr>
          <a:xfrm>
            <a:off x="9284849" y="5707626"/>
            <a:ext cx="248510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*</a:t>
            </a:r>
            <a:r>
              <a:rPr lang="en-US" sz="1400" dirty="0"/>
              <a:t>When you are stem-changing, make sure to change the first vowel before the ending.</a:t>
            </a:r>
          </a:p>
        </p:txBody>
      </p:sp>
    </p:spTree>
    <p:extLst>
      <p:ext uri="{BB962C8B-B14F-4D97-AF65-F5344CB8AC3E}">
        <p14:creationId xmlns:p14="http://schemas.microsoft.com/office/powerpoint/2010/main" val="4197757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CF172-3947-42CE-B33F-43FB799FD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84" y="109637"/>
            <a:ext cx="3736669" cy="71456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Sp. 1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Repaso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14772-A1EE-4EA8-8C5D-46383706A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9559" y="938938"/>
            <a:ext cx="8052882" cy="458785"/>
          </a:xfrm>
        </p:spPr>
        <p:txBody>
          <a:bodyPr>
            <a:noAutofit/>
          </a:bodyPr>
          <a:lstStyle/>
          <a:p>
            <a:r>
              <a:rPr lang="es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</a:t>
            </a:r>
            <a:r>
              <a:rPr lang="es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-changing verbs</a:t>
            </a:r>
          </a:p>
        </p:txBody>
      </p:sp>
      <p:pic>
        <p:nvPicPr>
          <p:cNvPr id="16" name="Picture 15" descr="Sunny Handy">
            <a:extLst>
              <a:ext uri="{FF2B5EF4-FFF2-40B4-BE49-F238E27FC236}">
                <a16:creationId xmlns:a16="http://schemas.microsoft.com/office/drawing/2014/main" id="{F44A7CE1-3B79-435B-99D7-2148BAD85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5587" y="0"/>
            <a:ext cx="1685365" cy="1685365"/>
          </a:xfrm>
          <a:prstGeom prst="rect">
            <a:avLst/>
          </a:prstGeom>
        </p:spPr>
      </p:pic>
      <p:sp>
        <p:nvSpPr>
          <p:cNvPr id="17" name="Wave 16">
            <a:extLst>
              <a:ext uri="{FF2B5EF4-FFF2-40B4-BE49-F238E27FC236}">
                <a16:creationId xmlns:a16="http://schemas.microsoft.com/office/drawing/2014/main" id="{F0BB304C-0696-496A-8255-0F383BB54A31}"/>
              </a:ext>
            </a:extLst>
          </p:cNvPr>
          <p:cNvSpPr/>
          <p:nvPr/>
        </p:nvSpPr>
        <p:spPr>
          <a:xfrm>
            <a:off x="4754983" y="1624993"/>
            <a:ext cx="1936376" cy="891996"/>
          </a:xfrm>
          <a:prstGeom prst="wav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: </a:t>
            </a:r>
            <a:r>
              <a:rPr lang="es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ie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0180FF-1867-F9C4-921C-C645BD9146F4}"/>
              </a:ext>
            </a:extLst>
          </p:cNvPr>
          <p:cNvSpPr txBox="1"/>
          <p:nvPr/>
        </p:nvSpPr>
        <p:spPr>
          <a:xfrm>
            <a:off x="1068572" y="2598003"/>
            <a:ext cx="101310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24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Comenzar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and </a:t>
            </a:r>
            <a:r>
              <a:rPr lang="en-US" altLang="en-US" sz="24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empezar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require the preposition </a:t>
            </a:r>
            <a:r>
              <a:rPr lang="en-US" altLang="en-US" sz="2400" b="1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when they are followed by an infinitive.</a:t>
            </a:r>
          </a:p>
        </p:txBody>
      </p:sp>
      <p:pic>
        <p:nvPicPr>
          <p:cNvPr id="7" name="Picture 4" descr="c04p130c">
            <a:extLst>
              <a:ext uri="{FF2B5EF4-FFF2-40B4-BE49-F238E27FC236}">
                <a16:creationId xmlns:a16="http://schemas.microsoft.com/office/drawing/2014/main" id="{402E3E2F-BCBD-B490-49DC-104295EF8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096" y="3521177"/>
            <a:ext cx="8486553" cy="737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962FD59-9C92-DD59-7DD8-E03272FA2E0B}"/>
              </a:ext>
            </a:extLst>
          </p:cNvPr>
          <p:cNvSpPr txBox="1"/>
          <p:nvPr/>
        </p:nvSpPr>
        <p:spPr>
          <a:xfrm>
            <a:off x="1068572" y="4402010"/>
            <a:ext cx="101310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Pensar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+ [</a:t>
            </a:r>
            <a:r>
              <a:rPr lang="en-US" altLang="en-US" sz="24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infinitive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] means </a:t>
            </a:r>
            <a:r>
              <a:rPr lang="en-US" altLang="en-US" sz="24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to plan or to intend to do something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. </a:t>
            </a:r>
            <a:r>
              <a:rPr lang="en-US" altLang="en-US" sz="24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Pensar</a:t>
            </a: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en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means </a:t>
            </a:r>
            <a:r>
              <a:rPr lang="en-US" altLang="en-US" sz="24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to think about someone or something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</p:txBody>
      </p:sp>
      <p:pic>
        <p:nvPicPr>
          <p:cNvPr id="10" name="Picture 3" descr="c04p130d">
            <a:extLst>
              <a:ext uri="{FF2B5EF4-FFF2-40B4-BE49-F238E27FC236}">
                <a16:creationId xmlns:a16="http://schemas.microsoft.com/office/drawing/2014/main" id="{7C7BF8F1-DF93-AEDA-27FC-B9817D1D4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096" y="5376229"/>
            <a:ext cx="7816075" cy="713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6798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CF172-3947-42CE-B33F-43FB799FD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84" y="109637"/>
            <a:ext cx="3736669" cy="71456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Sp. 1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Repaso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14772-A1EE-4EA8-8C5D-46383706A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9559" y="938938"/>
            <a:ext cx="8052882" cy="458785"/>
          </a:xfrm>
        </p:spPr>
        <p:txBody>
          <a:bodyPr>
            <a:noAutofit/>
          </a:bodyPr>
          <a:lstStyle/>
          <a:p>
            <a:r>
              <a:rPr lang="es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</a:t>
            </a:r>
            <a:r>
              <a:rPr lang="es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-changing verbs</a:t>
            </a:r>
          </a:p>
        </p:txBody>
      </p:sp>
      <p:pic>
        <p:nvPicPr>
          <p:cNvPr id="16" name="Picture 15" descr="Sunny Handy">
            <a:extLst>
              <a:ext uri="{FF2B5EF4-FFF2-40B4-BE49-F238E27FC236}">
                <a16:creationId xmlns:a16="http://schemas.microsoft.com/office/drawing/2014/main" id="{F44A7CE1-3B79-435B-99D7-2148BAD85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5587" y="0"/>
            <a:ext cx="1685365" cy="1685365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5B2758-829E-19F7-392E-F3D321FB7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074997"/>
              </p:ext>
            </p:extLst>
          </p:nvPr>
        </p:nvGraphicFramePr>
        <p:xfrm>
          <a:off x="2935504" y="2760828"/>
          <a:ext cx="5999402" cy="33363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43808">
                  <a:extLst>
                    <a:ext uri="{9D8B030D-6E8A-4147-A177-3AD203B41FA5}">
                      <a16:colId xmlns:a16="http://schemas.microsoft.com/office/drawing/2014/main" val="4051977664"/>
                    </a:ext>
                  </a:extLst>
                </a:gridCol>
                <a:gridCol w="3455594">
                  <a:extLst>
                    <a:ext uri="{9D8B030D-6E8A-4147-A177-3AD203B41FA5}">
                      <a16:colId xmlns:a16="http://schemas.microsoft.com/office/drawing/2014/main" val="1889638732"/>
                    </a:ext>
                  </a:extLst>
                </a:gridCol>
              </a:tblGrid>
              <a:tr h="417043">
                <a:tc>
                  <a:txBody>
                    <a:bodyPr/>
                    <a:lstStyle/>
                    <a:p>
                      <a:pPr algn="r"/>
                      <a:r>
                        <a:rPr lang="es-US" sz="2000" b="1" dirty="0">
                          <a:solidFill>
                            <a:schemeClr val="tx2"/>
                          </a:solidFill>
                        </a:rPr>
                        <a:t>comp</a:t>
                      </a:r>
                      <a:r>
                        <a:rPr lang="es-US" sz="2000" b="1" u="sng" dirty="0">
                          <a:solidFill>
                            <a:schemeClr val="accent5"/>
                          </a:solidFill>
                        </a:rPr>
                        <a:t>e</a:t>
                      </a:r>
                      <a:r>
                        <a:rPr lang="es-US" sz="2000" b="1" dirty="0">
                          <a:solidFill>
                            <a:schemeClr val="tx2"/>
                          </a:solidFill>
                        </a:rPr>
                        <a:t>tir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E8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dirty="0">
                          <a:solidFill>
                            <a:schemeClr val="tx1"/>
                          </a:solidFill>
                        </a:rPr>
                        <a:t>to compete</a:t>
                      </a:r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28664"/>
                  </a:ext>
                </a:extLst>
              </a:tr>
              <a:tr h="417043">
                <a:tc>
                  <a:txBody>
                    <a:bodyPr/>
                    <a:lstStyle/>
                    <a:p>
                      <a:pPr algn="r"/>
                      <a:r>
                        <a:rPr lang="es-US" sz="2000" b="1" dirty="0"/>
                        <a:t>desp</a:t>
                      </a:r>
                      <a:r>
                        <a:rPr lang="es-US" sz="2000" b="1" u="sng" dirty="0">
                          <a:solidFill>
                            <a:schemeClr val="accent5"/>
                          </a:solidFill>
                        </a:rPr>
                        <a:t>e</a:t>
                      </a:r>
                      <a:r>
                        <a:rPr lang="es-US" sz="2000" b="1" dirty="0"/>
                        <a:t>dir</a:t>
                      </a:r>
                      <a:endParaRPr lang="en-US" sz="20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US" sz="2000" b="0" i="1" dirty="0" err="1"/>
                        <a:t>to</a:t>
                      </a:r>
                      <a:r>
                        <a:rPr lang="es-US" sz="2000" b="0" i="1" dirty="0"/>
                        <a:t> </a:t>
                      </a:r>
                      <a:r>
                        <a:rPr lang="es-US" sz="2000" b="0" i="1" dirty="0" err="1"/>
                        <a:t>fire</a:t>
                      </a:r>
                      <a:r>
                        <a:rPr lang="es-US" sz="2000" b="0" i="1" dirty="0"/>
                        <a:t>; </a:t>
                      </a:r>
                      <a:r>
                        <a:rPr lang="es-US" sz="2000" b="0" i="1" dirty="0" err="1"/>
                        <a:t>to</a:t>
                      </a:r>
                      <a:r>
                        <a:rPr lang="es-US" sz="2000" b="0" i="1" dirty="0"/>
                        <a:t> </a:t>
                      </a:r>
                      <a:r>
                        <a:rPr lang="es-US" sz="2000" b="0" i="1" dirty="0" err="1"/>
                        <a:t>say</a:t>
                      </a:r>
                      <a:r>
                        <a:rPr lang="es-US" sz="2000" b="0" i="1" dirty="0"/>
                        <a:t> </a:t>
                      </a:r>
                      <a:r>
                        <a:rPr lang="es-US" sz="2000" b="0" i="1" dirty="0" err="1"/>
                        <a:t>goodbye</a:t>
                      </a:r>
                      <a:endParaRPr lang="en-US" sz="2000" b="0" i="1" dirty="0"/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27195027"/>
                  </a:ext>
                </a:extLst>
              </a:tr>
              <a:tr h="417043">
                <a:tc>
                  <a:txBody>
                    <a:bodyPr/>
                    <a:lstStyle/>
                    <a:p>
                      <a:pPr algn="r"/>
                      <a:r>
                        <a:rPr lang="es-US" sz="2000" b="1" dirty="0"/>
                        <a:t>imp</a:t>
                      </a:r>
                      <a:r>
                        <a:rPr lang="es-US" sz="2000" b="1" u="sng" dirty="0">
                          <a:solidFill>
                            <a:schemeClr val="accent5"/>
                          </a:solidFill>
                        </a:rPr>
                        <a:t>e</a:t>
                      </a:r>
                      <a:r>
                        <a:rPr lang="es-US" sz="2000" b="1" dirty="0"/>
                        <a:t>dir</a:t>
                      </a:r>
                      <a:endParaRPr lang="en-US" sz="20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sz="2000" b="0" i="1" dirty="0" err="1"/>
                        <a:t>to</a:t>
                      </a:r>
                      <a:r>
                        <a:rPr lang="es-US" sz="2000" b="0" i="1" dirty="0"/>
                        <a:t> </a:t>
                      </a:r>
                      <a:r>
                        <a:rPr lang="es-US" sz="2000" b="0" i="1" dirty="0" err="1"/>
                        <a:t>impede</a:t>
                      </a:r>
                      <a:endParaRPr lang="en-US" sz="2000" b="0" i="1" dirty="0"/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39958969"/>
                  </a:ext>
                </a:extLst>
              </a:tr>
              <a:tr h="417043">
                <a:tc>
                  <a:txBody>
                    <a:bodyPr/>
                    <a:lstStyle/>
                    <a:p>
                      <a:pPr algn="r"/>
                      <a:r>
                        <a:rPr lang="es-US" sz="2000" b="1" dirty="0"/>
                        <a:t>m</a:t>
                      </a:r>
                      <a:r>
                        <a:rPr lang="es-US" sz="2000" b="1" u="sng" dirty="0">
                          <a:solidFill>
                            <a:schemeClr val="accent5"/>
                          </a:solidFill>
                        </a:rPr>
                        <a:t>e</a:t>
                      </a:r>
                      <a:r>
                        <a:rPr lang="es-US" sz="2000" b="1" dirty="0"/>
                        <a:t>dir</a:t>
                      </a:r>
                      <a:endParaRPr lang="en-US" sz="20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US" sz="2000" b="0" i="1" dirty="0" err="1"/>
                        <a:t>to</a:t>
                      </a:r>
                      <a:r>
                        <a:rPr lang="es-US" sz="2000" b="0" i="1" dirty="0"/>
                        <a:t> </a:t>
                      </a:r>
                      <a:r>
                        <a:rPr lang="es-US" sz="2000" b="0" i="1" dirty="0" err="1"/>
                        <a:t>measure</a:t>
                      </a:r>
                      <a:endParaRPr lang="en-US" sz="2000" b="0" i="1" dirty="0"/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04564976"/>
                  </a:ext>
                </a:extLst>
              </a:tr>
              <a:tr h="417043">
                <a:tc>
                  <a:txBody>
                    <a:bodyPr/>
                    <a:lstStyle/>
                    <a:p>
                      <a:pPr algn="r"/>
                      <a:r>
                        <a:rPr lang="es-US" sz="2000" b="1" dirty="0"/>
                        <a:t>p</a:t>
                      </a:r>
                      <a:r>
                        <a:rPr lang="es-US" sz="2000" b="1" u="sng" dirty="0">
                          <a:solidFill>
                            <a:schemeClr val="accent5"/>
                          </a:solidFill>
                        </a:rPr>
                        <a:t>e</a:t>
                      </a:r>
                      <a:r>
                        <a:rPr lang="es-US" sz="2000" b="1" dirty="0"/>
                        <a:t>dir</a:t>
                      </a:r>
                      <a:endParaRPr lang="en-US" sz="20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US" sz="2000" b="0" i="1" dirty="0" err="1"/>
                        <a:t>to</a:t>
                      </a:r>
                      <a:r>
                        <a:rPr lang="es-US" sz="2000" b="0" i="1" dirty="0"/>
                        <a:t> </a:t>
                      </a:r>
                      <a:r>
                        <a:rPr lang="es-US" sz="2000" b="0" i="1" dirty="0" err="1"/>
                        <a:t>ask</a:t>
                      </a:r>
                      <a:r>
                        <a:rPr lang="es-US" sz="2000" b="0" i="1" dirty="0"/>
                        <a:t> </a:t>
                      </a:r>
                      <a:r>
                        <a:rPr lang="es-US" sz="2000" b="0" i="1" dirty="0" err="1"/>
                        <a:t>for</a:t>
                      </a:r>
                      <a:endParaRPr lang="en-US" sz="2000" b="0" i="1" dirty="0"/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7139654"/>
                  </a:ext>
                </a:extLst>
              </a:tr>
              <a:tr h="417043">
                <a:tc>
                  <a:txBody>
                    <a:bodyPr/>
                    <a:lstStyle/>
                    <a:p>
                      <a:pPr algn="r"/>
                      <a:r>
                        <a:rPr lang="es-US" sz="2000" b="1" dirty="0"/>
                        <a:t>rep</a:t>
                      </a:r>
                      <a:r>
                        <a:rPr lang="es-US" sz="2000" b="1" u="sng" dirty="0">
                          <a:solidFill>
                            <a:schemeClr val="accent5"/>
                          </a:solidFill>
                        </a:rPr>
                        <a:t>e</a:t>
                      </a:r>
                      <a:r>
                        <a:rPr lang="es-US" sz="2000" b="1" dirty="0"/>
                        <a:t>tir</a:t>
                      </a:r>
                      <a:endParaRPr lang="en-US" sz="20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US" sz="2000" b="0" i="1" dirty="0" err="1"/>
                        <a:t>to</a:t>
                      </a:r>
                      <a:r>
                        <a:rPr lang="es-US" sz="2000" b="0" i="1" dirty="0"/>
                        <a:t> </a:t>
                      </a:r>
                      <a:r>
                        <a:rPr lang="es-US" sz="2000" b="0" i="1" dirty="0" err="1"/>
                        <a:t>repeat</a:t>
                      </a:r>
                      <a:endParaRPr lang="en-US" sz="2000" b="0" i="1" dirty="0"/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32817358"/>
                  </a:ext>
                </a:extLst>
              </a:tr>
              <a:tr h="417043">
                <a:tc>
                  <a:txBody>
                    <a:bodyPr/>
                    <a:lstStyle/>
                    <a:p>
                      <a:pPr algn="r"/>
                      <a:r>
                        <a:rPr lang="es-US" sz="2000" b="1" dirty="0"/>
                        <a:t>s</a:t>
                      </a:r>
                      <a:r>
                        <a:rPr lang="es-US" sz="2000" b="1" u="sng" dirty="0">
                          <a:solidFill>
                            <a:schemeClr val="accent5"/>
                          </a:solidFill>
                        </a:rPr>
                        <a:t>e</a:t>
                      </a:r>
                      <a:r>
                        <a:rPr lang="es-US" sz="2000" b="1" dirty="0"/>
                        <a:t>rvir</a:t>
                      </a:r>
                      <a:endParaRPr lang="en-US" sz="20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US" sz="2000" b="0" i="1" dirty="0" err="1"/>
                        <a:t>to</a:t>
                      </a:r>
                      <a:r>
                        <a:rPr lang="es-US" sz="2000" b="0" i="1" dirty="0"/>
                        <a:t> serve</a:t>
                      </a:r>
                      <a:endParaRPr lang="en-US" sz="2000" b="0" i="1" dirty="0"/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14134467"/>
                  </a:ext>
                </a:extLst>
              </a:tr>
              <a:tr h="417043">
                <a:tc>
                  <a:txBody>
                    <a:bodyPr/>
                    <a:lstStyle/>
                    <a:p>
                      <a:pPr algn="r"/>
                      <a:r>
                        <a:rPr lang="es-US" sz="2000" b="1" dirty="0"/>
                        <a:t>v</a:t>
                      </a:r>
                      <a:r>
                        <a:rPr lang="es-US" sz="2000" b="1" u="sng" dirty="0">
                          <a:solidFill>
                            <a:schemeClr val="accent5"/>
                          </a:solidFill>
                        </a:rPr>
                        <a:t>e</a:t>
                      </a:r>
                      <a:r>
                        <a:rPr lang="es-US" sz="2000" b="1" dirty="0"/>
                        <a:t>stir</a:t>
                      </a:r>
                      <a:endParaRPr lang="en-US" sz="20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US" sz="2000" b="0" i="1" dirty="0" err="1"/>
                        <a:t>to</a:t>
                      </a:r>
                      <a:r>
                        <a:rPr lang="es-US" sz="2000" b="0" i="1" dirty="0"/>
                        <a:t> </a:t>
                      </a:r>
                      <a:r>
                        <a:rPr lang="es-US" sz="2000" b="0" i="1" dirty="0" err="1"/>
                        <a:t>dress</a:t>
                      </a:r>
                      <a:r>
                        <a:rPr lang="es-US" sz="2000" b="0" i="1" dirty="0"/>
                        <a:t>; </a:t>
                      </a:r>
                      <a:r>
                        <a:rPr lang="es-US" sz="2000" b="0" i="1" dirty="0" err="1"/>
                        <a:t>to</a:t>
                      </a:r>
                      <a:r>
                        <a:rPr lang="es-US" sz="2000" b="0" i="1" dirty="0"/>
                        <a:t> </a:t>
                      </a:r>
                      <a:r>
                        <a:rPr lang="es-US" sz="2000" b="0" i="1" dirty="0" err="1"/>
                        <a:t>get</a:t>
                      </a:r>
                      <a:r>
                        <a:rPr lang="es-US" sz="2000" b="0" i="1" dirty="0"/>
                        <a:t> </a:t>
                      </a:r>
                      <a:r>
                        <a:rPr lang="es-US" sz="2000" b="0" i="1" dirty="0" err="1"/>
                        <a:t>dressed</a:t>
                      </a:r>
                      <a:endParaRPr lang="en-US" sz="2000" b="0" i="1" dirty="0"/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811385"/>
                  </a:ext>
                </a:extLst>
              </a:tr>
            </a:tbl>
          </a:graphicData>
        </a:graphic>
      </p:graphicFrame>
      <p:sp>
        <p:nvSpPr>
          <p:cNvPr id="4" name="Wave 3">
            <a:extLst>
              <a:ext uri="{FF2B5EF4-FFF2-40B4-BE49-F238E27FC236}">
                <a16:creationId xmlns:a16="http://schemas.microsoft.com/office/drawing/2014/main" id="{87BD391A-160A-91C0-22B3-6E19EA084D43}"/>
              </a:ext>
            </a:extLst>
          </p:cNvPr>
          <p:cNvSpPr/>
          <p:nvPr/>
        </p:nvSpPr>
        <p:spPr>
          <a:xfrm>
            <a:off x="4870120" y="1685365"/>
            <a:ext cx="1936376" cy="891996"/>
          </a:xfrm>
          <a:prstGeom prst="wav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: i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765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CF172-3947-42CE-B33F-43FB799FD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84" y="109637"/>
            <a:ext cx="3736669" cy="71456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Sp. 1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Repaso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14772-A1EE-4EA8-8C5D-46383706A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9559" y="938938"/>
            <a:ext cx="8052882" cy="458785"/>
          </a:xfrm>
        </p:spPr>
        <p:txBody>
          <a:bodyPr>
            <a:noAutofit/>
          </a:bodyPr>
          <a:lstStyle/>
          <a:p>
            <a:r>
              <a:rPr lang="es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</a:t>
            </a:r>
            <a:r>
              <a:rPr lang="es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-changing verbs</a:t>
            </a:r>
          </a:p>
        </p:txBody>
      </p:sp>
      <p:pic>
        <p:nvPicPr>
          <p:cNvPr id="16" name="Picture 15" descr="Sunny Handy">
            <a:extLst>
              <a:ext uri="{FF2B5EF4-FFF2-40B4-BE49-F238E27FC236}">
                <a16:creationId xmlns:a16="http://schemas.microsoft.com/office/drawing/2014/main" id="{F44A7CE1-3B79-435B-99D7-2148BAD85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5587" y="0"/>
            <a:ext cx="1685365" cy="1685365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5B2758-829E-19F7-392E-F3D321FB7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178770"/>
              </p:ext>
            </p:extLst>
          </p:nvPr>
        </p:nvGraphicFramePr>
        <p:xfrm>
          <a:off x="2900062" y="2760827"/>
          <a:ext cx="5999402" cy="38126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43808">
                  <a:extLst>
                    <a:ext uri="{9D8B030D-6E8A-4147-A177-3AD203B41FA5}">
                      <a16:colId xmlns:a16="http://schemas.microsoft.com/office/drawing/2014/main" val="4051977664"/>
                    </a:ext>
                  </a:extLst>
                </a:gridCol>
                <a:gridCol w="3455594">
                  <a:extLst>
                    <a:ext uri="{9D8B030D-6E8A-4147-A177-3AD203B41FA5}">
                      <a16:colId xmlns:a16="http://schemas.microsoft.com/office/drawing/2014/main" val="1889638732"/>
                    </a:ext>
                  </a:extLst>
                </a:gridCol>
              </a:tblGrid>
              <a:tr h="381718">
                <a:tc>
                  <a:txBody>
                    <a:bodyPr/>
                    <a:lstStyle/>
                    <a:p>
                      <a:pPr algn="r"/>
                      <a:r>
                        <a:rPr lang="es-US" sz="1800" b="1" dirty="0">
                          <a:solidFill>
                            <a:schemeClr val="tx2"/>
                          </a:solidFill>
                        </a:rPr>
                        <a:t>alm</a:t>
                      </a:r>
                      <a:r>
                        <a:rPr lang="es-US" sz="1800" b="1" dirty="0">
                          <a:solidFill>
                            <a:schemeClr val="accent4"/>
                          </a:solidFill>
                        </a:rPr>
                        <a:t>o</a:t>
                      </a:r>
                      <a:r>
                        <a:rPr lang="es-US" sz="1800" b="1" dirty="0">
                          <a:solidFill>
                            <a:schemeClr val="tx2"/>
                          </a:solidFill>
                        </a:rPr>
                        <a:t>rzar</a:t>
                      </a:r>
                      <a:endParaRPr lang="en-US" sz="1800" b="1" dirty="0">
                        <a:solidFill>
                          <a:schemeClr val="tx2"/>
                        </a:solidFill>
                      </a:endParaRPr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ED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S" sz="1800" b="0" i="1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</a:rPr>
                        <a:t>o have lunch</a:t>
                      </a:r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28664"/>
                  </a:ext>
                </a:extLst>
              </a:tr>
              <a:tr h="381718">
                <a:tc>
                  <a:txBody>
                    <a:bodyPr/>
                    <a:lstStyle/>
                    <a:p>
                      <a:pPr algn="r"/>
                      <a:r>
                        <a:rPr lang="es-US" sz="1800" b="1" dirty="0"/>
                        <a:t>c</a:t>
                      </a:r>
                      <a:r>
                        <a:rPr lang="es-US" sz="1800" b="1" dirty="0">
                          <a:solidFill>
                            <a:schemeClr val="accent4"/>
                          </a:solidFill>
                        </a:rPr>
                        <a:t>o</a:t>
                      </a:r>
                      <a:r>
                        <a:rPr lang="es-US" sz="1800" b="1" dirty="0"/>
                        <a:t>ntar</a:t>
                      </a:r>
                      <a:endParaRPr lang="en-US" sz="18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US" sz="1800" b="0" i="1" dirty="0" err="1"/>
                        <a:t>to</a:t>
                      </a:r>
                      <a:r>
                        <a:rPr lang="es-US" sz="1800" b="0" i="1" dirty="0"/>
                        <a:t> </a:t>
                      </a:r>
                      <a:r>
                        <a:rPr lang="es-US" sz="1800" b="0" i="1" dirty="0" err="1"/>
                        <a:t>count</a:t>
                      </a:r>
                      <a:r>
                        <a:rPr lang="es-US" sz="1800" b="0" i="1" dirty="0"/>
                        <a:t>; </a:t>
                      </a:r>
                      <a:r>
                        <a:rPr lang="es-US" sz="1800" b="0" i="1" dirty="0" err="1"/>
                        <a:t>recount</a:t>
                      </a:r>
                      <a:r>
                        <a:rPr lang="es-US" sz="1800" b="0" i="1" dirty="0"/>
                        <a:t> a </a:t>
                      </a:r>
                      <a:r>
                        <a:rPr lang="es-US" sz="1800" b="0" i="1" dirty="0" err="1"/>
                        <a:t>story</a:t>
                      </a:r>
                      <a:endParaRPr lang="en-US" sz="1800" b="0" i="1" dirty="0"/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27195027"/>
                  </a:ext>
                </a:extLst>
              </a:tr>
              <a:tr h="381718">
                <a:tc>
                  <a:txBody>
                    <a:bodyPr/>
                    <a:lstStyle/>
                    <a:p>
                      <a:pPr algn="r"/>
                      <a:r>
                        <a:rPr lang="es-US" sz="1800" b="1" dirty="0"/>
                        <a:t>d</a:t>
                      </a:r>
                      <a:r>
                        <a:rPr lang="es-US" sz="1800" b="1" dirty="0">
                          <a:solidFill>
                            <a:schemeClr val="accent4"/>
                          </a:solidFill>
                        </a:rPr>
                        <a:t>o</a:t>
                      </a:r>
                      <a:r>
                        <a:rPr lang="es-US" sz="1800" b="1" dirty="0"/>
                        <a:t>rmir</a:t>
                      </a:r>
                      <a:endParaRPr lang="en-US" sz="18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sz="1800" b="0" i="1" dirty="0" err="1"/>
                        <a:t>to</a:t>
                      </a:r>
                      <a:r>
                        <a:rPr lang="es-US" sz="1800" b="0" i="1" dirty="0"/>
                        <a:t> </a:t>
                      </a:r>
                      <a:r>
                        <a:rPr lang="es-US" sz="1800" b="0" i="1" dirty="0" err="1"/>
                        <a:t>sleep</a:t>
                      </a:r>
                      <a:endParaRPr lang="en-US" sz="1800" b="0" i="1" dirty="0"/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39958969"/>
                  </a:ext>
                </a:extLst>
              </a:tr>
              <a:tr h="381718">
                <a:tc>
                  <a:txBody>
                    <a:bodyPr/>
                    <a:lstStyle/>
                    <a:p>
                      <a:pPr algn="r"/>
                      <a:r>
                        <a:rPr lang="es-US" sz="1800" b="1" dirty="0"/>
                        <a:t>enc</a:t>
                      </a:r>
                      <a:r>
                        <a:rPr lang="es-US" sz="1800" b="1" dirty="0">
                          <a:solidFill>
                            <a:schemeClr val="accent4"/>
                          </a:solidFill>
                        </a:rPr>
                        <a:t>o</a:t>
                      </a:r>
                      <a:r>
                        <a:rPr lang="es-US" sz="1800" b="1" dirty="0"/>
                        <a:t>ntrar</a:t>
                      </a:r>
                      <a:endParaRPr lang="en-US" sz="18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US" sz="1800" b="0" i="1" dirty="0" err="1"/>
                        <a:t>to</a:t>
                      </a:r>
                      <a:r>
                        <a:rPr lang="es-US" sz="1800" b="0" i="1" dirty="0"/>
                        <a:t> </a:t>
                      </a:r>
                      <a:r>
                        <a:rPr lang="es-US" sz="1800" b="0" i="1" dirty="0" err="1"/>
                        <a:t>find</a:t>
                      </a:r>
                      <a:endParaRPr lang="en-US" sz="1800" b="0" i="1" dirty="0"/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04564976"/>
                  </a:ext>
                </a:extLst>
              </a:tr>
              <a:tr h="381718">
                <a:tc>
                  <a:txBody>
                    <a:bodyPr/>
                    <a:lstStyle/>
                    <a:p>
                      <a:pPr algn="r"/>
                      <a:r>
                        <a:rPr lang="es-US" sz="1800" b="1" dirty="0"/>
                        <a:t>m</a:t>
                      </a:r>
                      <a:r>
                        <a:rPr lang="es-US" sz="1800" b="1" dirty="0">
                          <a:solidFill>
                            <a:schemeClr val="accent4"/>
                          </a:solidFill>
                        </a:rPr>
                        <a:t>o</a:t>
                      </a:r>
                      <a:r>
                        <a:rPr lang="es-US" sz="1800" b="1" dirty="0"/>
                        <a:t>rir</a:t>
                      </a:r>
                      <a:endParaRPr lang="en-US" sz="18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US" sz="1800" b="0" i="1" dirty="0" err="1"/>
                        <a:t>to</a:t>
                      </a:r>
                      <a:r>
                        <a:rPr lang="es-US" sz="1800" b="0" i="1" dirty="0"/>
                        <a:t> die</a:t>
                      </a:r>
                      <a:endParaRPr lang="en-US" sz="1800" b="0" i="1" dirty="0"/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7139654"/>
                  </a:ext>
                </a:extLst>
              </a:tr>
              <a:tr h="381718">
                <a:tc>
                  <a:txBody>
                    <a:bodyPr/>
                    <a:lstStyle/>
                    <a:p>
                      <a:pPr algn="r"/>
                      <a:r>
                        <a:rPr lang="es-US" sz="1800" b="1" dirty="0"/>
                        <a:t>m</a:t>
                      </a:r>
                      <a:r>
                        <a:rPr lang="es-US" sz="1800" b="1" dirty="0">
                          <a:solidFill>
                            <a:schemeClr val="accent4"/>
                          </a:solidFill>
                        </a:rPr>
                        <a:t>o</a:t>
                      </a:r>
                      <a:r>
                        <a:rPr lang="es-US" sz="1800" b="1" dirty="0"/>
                        <a:t>strar</a:t>
                      </a:r>
                      <a:endParaRPr lang="en-US" sz="18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sz="1800" b="0" i="1" dirty="0" err="1"/>
                        <a:t>to</a:t>
                      </a:r>
                      <a:r>
                        <a:rPr lang="es-US" sz="1800" b="0" i="1" dirty="0"/>
                        <a:t> show</a:t>
                      </a:r>
                      <a:endParaRPr lang="en-US" sz="1800" b="0" i="1" dirty="0"/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6329863"/>
                  </a:ext>
                </a:extLst>
              </a:tr>
              <a:tr h="381718">
                <a:tc>
                  <a:txBody>
                    <a:bodyPr/>
                    <a:lstStyle/>
                    <a:p>
                      <a:pPr algn="r"/>
                      <a:r>
                        <a:rPr lang="es-US" sz="1800" b="1" dirty="0"/>
                        <a:t>p</a:t>
                      </a:r>
                      <a:r>
                        <a:rPr lang="es-US" sz="1800" b="1" dirty="0">
                          <a:solidFill>
                            <a:schemeClr val="accent4"/>
                          </a:solidFill>
                        </a:rPr>
                        <a:t>o</a:t>
                      </a:r>
                      <a:r>
                        <a:rPr lang="es-US" sz="1800" b="1" dirty="0"/>
                        <a:t>der (+ </a:t>
                      </a:r>
                      <a:r>
                        <a:rPr lang="es-US" sz="1800" b="1" dirty="0" err="1"/>
                        <a:t>inf</a:t>
                      </a:r>
                      <a:r>
                        <a:rPr lang="es-US" sz="1800" b="1" dirty="0"/>
                        <a:t>.)</a:t>
                      </a:r>
                      <a:endParaRPr lang="en-US" sz="18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US" sz="1800" b="0" i="1" dirty="0" err="1"/>
                        <a:t>to</a:t>
                      </a:r>
                      <a:r>
                        <a:rPr lang="es-US" sz="1800" b="0" i="1" dirty="0"/>
                        <a:t> be </a:t>
                      </a:r>
                      <a:r>
                        <a:rPr lang="es-US" sz="1800" b="0" i="1" dirty="0" err="1"/>
                        <a:t>able</a:t>
                      </a:r>
                      <a:r>
                        <a:rPr lang="es-US" sz="1800" b="0" i="1" dirty="0"/>
                        <a:t> </a:t>
                      </a:r>
                      <a:r>
                        <a:rPr lang="es-US" sz="1800" b="0" i="1" dirty="0" err="1"/>
                        <a:t>to</a:t>
                      </a:r>
                      <a:endParaRPr lang="en-US" sz="1800" b="0" i="1" dirty="0"/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32817358"/>
                  </a:ext>
                </a:extLst>
              </a:tr>
              <a:tr h="381718">
                <a:tc>
                  <a:txBody>
                    <a:bodyPr/>
                    <a:lstStyle/>
                    <a:p>
                      <a:pPr algn="r"/>
                      <a:r>
                        <a:rPr lang="es-US" sz="1800" b="1" dirty="0"/>
                        <a:t>rec</a:t>
                      </a:r>
                      <a:r>
                        <a:rPr lang="es-US" sz="1800" b="1" dirty="0">
                          <a:solidFill>
                            <a:schemeClr val="accent4"/>
                          </a:solidFill>
                        </a:rPr>
                        <a:t>o</a:t>
                      </a:r>
                      <a:r>
                        <a:rPr lang="es-US" sz="1800" b="1" dirty="0"/>
                        <a:t>rdar</a:t>
                      </a:r>
                      <a:endParaRPr lang="en-US" sz="18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US" sz="1800" b="0" i="1" dirty="0" err="1"/>
                        <a:t>to</a:t>
                      </a:r>
                      <a:r>
                        <a:rPr lang="es-US" sz="1800" b="0" i="1" dirty="0"/>
                        <a:t> </a:t>
                      </a:r>
                      <a:r>
                        <a:rPr lang="es-US" sz="1800" b="0" i="1" dirty="0" err="1"/>
                        <a:t>remember</a:t>
                      </a:r>
                      <a:endParaRPr lang="en-US" sz="1800" b="0" i="1" dirty="0"/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14134467"/>
                  </a:ext>
                </a:extLst>
              </a:tr>
              <a:tr h="381718">
                <a:tc>
                  <a:txBody>
                    <a:bodyPr/>
                    <a:lstStyle/>
                    <a:p>
                      <a:pPr algn="r"/>
                      <a:r>
                        <a:rPr lang="es-US" sz="1800" b="1" dirty="0"/>
                        <a:t>v</a:t>
                      </a:r>
                      <a:r>
                        <a:rPr lang="es-US" sz="1800" b="1" dirty="0">
                          <a:solidFill>
                            <a:schemeClr val="accent4"/>
                          </a:solidFill>
                        </a:rPr>
                        <a:t>o</a:t>
                      </a:r>
                      <a:r>
                        <a:rPr lang="es-US" sz="1800" b="1" dirty="0"/>
                        <a:t>lar</a:t>
                      </a:r>
                      <a:endParaRPr lang="en-US" sz="18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sz="1800" b="0" i="1" dirty="0" err="1"/>
                        <a:t>to</a:t>
                      </a:r>
                      <a:r>
                        <a:rPr lang="es-US" sz="1800" b="0" i="1" dirty="0"/>
                        <a:t> </a:t>
                      </a:r>
                      <a:r>
                        <a:rPr lang="es-US" sz="1800" b="0" i="1" dirty="0" err="1"/>
                        <a:t>fly</a:t>
                      </a:r>
                      <a:endParaRPr lang="en-US" sz="1800" b="0" i="1" dirty="0"/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55454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US" sz="1800" b="1" dirty="0"/>
                        <a:t>v</a:t>
                      </a:r>
                      <a:r>
                        <a:rPr lang="es-US" sz="1800" b="1" dirty="0">
                          <a:solidFill>
                            <a:schemeClr val="accent4"/>
                          </a:solidFill>
                        </a:rPr>
                        <a:t>o</a:t>
                      </a:r>
                      <a:r>
                        <a:rPr lang="es-US" sz="1800" b="1" dirty="0"/>
                        <a:t>lver</a:t>
                      </a:r>
                      <a:endParaRPr lang="en-US" sz="1800" b="1" dirty="0"/>
                    </a:p>
                  </a:txBody>
                  <a:tcPr marL="102832" marR="102832" marT="51416" marB="51416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US" sz="1800" b="0" i="1" dirty="0" err="1"/>
                        <a:t>to</a:t>
                      </a:r>
                      <a:r>
                        <a:rPr lang="es-US" sz="1800" b="0" i="1" dirty="0"/>
                        <a:t> </a:t>
                      </a:r>
                      <a:r>
                        <a:rPr lang="es-US" sz="1800" b="0" i="1" dirty="0" err="1"/>
                        <a:t>return</a:t>
                      </a:r>
                      <a:r>
                        <a:rPr lang="es-US" sz="1800" b="0" i="1" dirty="0"/>
                        <a:t>; </a:t>
                      </a:r>
                      <a:r>
                        <a:rPr lang="es-US" sz="1800" b="0" i="1" dirty="0" err="1"/>
                        <a:t>to</a:t>
                      </a:r>
                      <a:r>
                        <a:rPr lang="es-US" sz="1800" b="0" i="1" dirty="0"/>
                        <a:t> come back</a:t>
                      </a:r>
                      <a:endParaRPr lang="en-US" sz="1800" b="0" i="1" dirty="0"/>
                    </a:p>
                  </a:txBody>
                  <a:tcPr marL="102832" marR="102832" marT="51416" marB="51416"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811385"/>
                  </a:ext>
                </a:extLst>
              </a:tr>
            </a:tbl>
          </a:graphicData>
        </a:graphic>
      </p:graphicFrame>
      <p:sp>
        <p:nvSpPr>
          <p:cNvPr id="6" name="Wave 5">
            <a:extLst>
              <a:ext uri="{FF2B5EF4-FFF2-40B4-BE49-F238E27FC236}">
                <a16:creationId xmlns:a16="http://schemas.microsoft.com/office/drawing/2014/main" id="{288F8082-EA3B-A085-C9DD-183E3F688748}"/>
              </a:ext>
            </a:extLst>
          </p:cNvPr>
          <p:cNvSpPr/>
          <p:nvPr/>
        </p:nvSpPr>
        <p:spPr>
          <a:xfrm>
            <a:off x="4657708" y="1633277"/>
            <a:ext cx="1936376" cy="891996"/>
          </a:xfrm>
          <a:prstGeom prst="wave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 : </a:t>
            </a:r>
            <a:r>
              <a:rPr lang="es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ue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2198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CF172-3947-42CE-B33F-43FB799FD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84" y="109637"/>
            <a:ext cx="3736669" cy="71456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Sp. 1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Repaso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14772-A1EE-4EA8-8C5D-46383706A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9559" y="938938"/>
            <a:ext cx="8052882" cy="458785"/>
          </a:xfrm>
        </p:spPr>
        <p:txBody>
          <a:bodyPr>
            <a:noAutofit/>
          </a:bodyPr>
          <a:lstStyle/>
          <a:p>
            <a:r>
              <a:rPr lang="es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</a:t>
            </a:r>
            <a:r>
              <a:rPr lang="es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-changing verbs</a:t>
            </a:r>
          </a:p>
        </p:txBody>
      </p:sp>
      <p:pic>
        <p:nvPicPr>
          <p:cNvPr id="16" name="Picture 15" descr="Sunny Handy">
            <a:extLst>
              <a:ext uri="{FF2B5EF4-FFF2-40B4-BE49-F238E27FC236}">
                <a16:creationId xmlns:a16="http://schemas.microsoft.com/office/drawing/2014/main" id="{F44A7CE1-3B79-435B-99D7-2148BAD85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5587" y="0"/>
            <a:ext cx="1685365" cy="1685365"/>
          </a:xfrm>
          <a:prstGeom prst="rect">
            <a:avLst/>
          </a:prstGeom>
        </p:spPr>
      </p:pic>
      <p:sp>
        <p:nvSpPr>
          <p:cNvPr id="6" name="Wave 5">
            <a:extLst>
              <a:ext uri="{FF2B5EF4-FFF2-40B4-BE49-F238E27FC236}">
                <a16:creationId xmlns:a16="http://schemas.microsoft.com/office/drawing/2014/main" id="{288F8082-EA3B-A085-C9DD-183E3F688748}"/>
              </a:ext>
            </a:extLst>
          </p:cNvPr>
          <p:cNvSpPr/>
          <p:nvPr/>
        </p:nvSpPr>
        <p:spPr>
          <a:xfrm>
            <a:off x="4657708" y="1685365"/>
            <a:ext cx="1936376" cy="891996"/>
          </a:xfrm>
          <a:prstGeom prst="wave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u: </a:t>
            </a:r>
            <a:r>
              <a:rPr lang="es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ue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0CF979-3352-A439-6EE7-39642AFB93B1}"/>
              </a:ext>
            </a:extLst>
          </p:cNvPr>
          <p:cNvSpPr txBox="1"/>
          <p:nvPr/>
        </p:nvSpPr>
        <p:spPr>
          <a:xfrm>
            <a:off x="999461" y="2812887"/>
            <a:ext cx="100584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Jugar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</a:t>
            </a:r>
            <a:r>
              <a:rPr lang="en-US" altLang="en-US" sz="2800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 play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 sport or game), is the only Spanish verb that has a </a:t>
            </a: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u:ue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stem change. </a:t>
            </a:r>
            <a:r>
              <a:rPr lang="en-US" altLang="en-US" sz="28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Jugar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is followed by </a:t>
            </a: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+ [</a:t>
            </a:r>
            <a:r>
              <a:rPr lang="en-US" altLang="en-US" sz="2800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definite article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] when the name of a sport or game is mentioned.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983757-F18A-BD0C-D90E-96F2A0D2B3FA}"/>
              </a:ext>
            </a:extLst>
          </p:cNvPr>
          <p:cNvSpPr txBox="1"/>
          <p:nvPr/>
        </p:nvSpPr>
        <p:spPr>
          <a:xfrm>
            <a:off x="1229833" y="4433408"/>
            <a:ext cx="100584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en-US" sz="2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Ella </a:t>
            </a:r>
            <a:r>
              <a:rPr lang="en-US" altLang="en-US" sz="22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juega</a:t>
            </a:r>
            <a:r>
              <a:rPr lang="en-US" altLang="en-US" sz="2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22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al</a:t>
            </a:r>
            <a:r>
              <a:rPr lang="en-US" altLang="en-US" sz="2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tenis</a:t>
            </a:r>
            <a:r>
              <a:rPr lang="en-US" altLang="en-US" sz="2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y </a:t>
            </a:r>
            <a:r>
              <a:rPr lang="en-US" altLang="en-US" sz="22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al</a:t>
            </a:r>
            <a:r>
              <a:rPr lang="en-US" altLang="en-US" sz="2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golf.			Los chicos </a:t>
            </a:r>
            <a:r>
              <a:rPr lang="en-US" altLang="en-US" sz="22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juegan</a:t>
            </a:r>
            <a:r>
              <a:rPr lang="en-US" altLang="en-US" sz="2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22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al</a:t>
            </a:r>
            <a:r>
              <a:rPr lang="en-US" altLang="en-US" sz="2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fútbol</a:t>
            </a:r>
            <a:r>
              <a:rPr lang="en-US" altLang="en-US" sz="2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altLang="en-US" sz="2200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She plays tennis and golf. 			The boys play soccer.</a:t>
            </a:r>
            <a:endParaRPr lang="en-US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475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12980D2-00A6-4F68-8132-73AAB2AA57B6}"/>
              </a:ext>
            </a:extLst>
          </p:cNvPr>
          <p:cNvSpPr txBox="1">
            <a:spLocks/>
          </p:cNvSpPr>
          <p:nvPr/>
        </p:nvSpPr>
        <p:spPr>
          <a:xfrm>
            <a:off x="3096970" y="930727"/>
            <a:ext cx="5998059" cy="4587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40080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0080" indent="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defRPr sz="180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86968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 changing verbs / Boot verbs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15" descr="Sunny Handy">
            <a:extLst>
              <a:ext uri="{FF2B5EF4-FFF2-40B4-BE49-F238E27FC236}">
                <a16:creationId xmlns:a16="http://schemas.microsoft.com/office/drawing/2014/main" id="{8DFE0511-50DB-45A2-BD45-0A9C73692F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5587" y="0"/>
            <a:ext cx="1685365" cy="1685365"/>
          </a:xfrm>
          <a:prstGeom prst="rect">
            <a:avLst/>
          </a:prstGeom>
        </p:spPr>
      </p:pic>
      <p:sp>
        <p:nvSpPr>
          <p:cNvPr id="17" name="Wave 16">
            <a:extLst>
              <a:ext uri="{FF2B5EF4-FFF2-40B4-BE49-F238E27FC236}">
                <a16:creationId xmlns:a16="http://schemas.microsoft.com/office/drawing/2014/main" id="{301B73A9-8A67-4EF4-A362-8F76836BD114}"/>
              </a:ext>
            </a:extLst>
          </p:cNvPr>
          <p:cNvSpPr/>
          <p:nvPr/>
        </p:nvSpPr>
        <p:spPr>
          <a:xfrm>
            <a:off x="1013629" y="1520150"/>
            <a:ext cx="1936376" cy="891996"/>
          </a:xfrm>
          <a:prstGeom prst="wav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: </a:t>
            </a:r>
            <a:r>
              <a:rPr lang="es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ie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Wave 17">
            <a:extLst>
              <a:ext uri="{FF2B5EF4-FFF2-40B4-BE49-F238E27FC236}">
                <a16:creationId xmlns:a16="http://schemas.microsoft.com/office/drawing/2014/main" id="{00AF2BFA-4183-4F04-9D60-47D55AF5506F}"/>
              </a:ext>
            </a:extLst>
          </p:cNvPr>
          <p:cNvSpPr/>
          <p:nvPr/>
        </p:nvSpPr>
        <p:spPr>
          <a:xfrm>
            <a:off x="4855934" y="1504536"/>
            <a:ext cx="1936376" cy="891996"/>
          </a:xfrm>
          <a:prstGeom prst="wav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: i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Wave 18">
            <a:extLst>
              <a:ext uri="{FF2B5EF4-FFF2-40B4-BE49-F238E27FC236}">
                <a16:creationId xmlns:a16="http://schemas.microsoft.com/office/drawing/2014/main" id="{5B7918C1-2795-4FA8-B2BC-4C79940FEE29}"/>
              </a:ext>
            </a:extLst>
          </p:cNvPr>
          <p:cNvSpPr/>
          <p:nvPr/>
        </p:nvSpPr>
        <p:spPr>
          <a:xfrm>
            <a:off x="8698003" y="1499491"/>
            <a:ext cx="1936376" cy="891996"/>
          </a:xfrm>
          <a:prstGeom prst="wave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 : </a:t>
            </a:r>
            <a:r>
              <a:rPr lang="es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ue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C328FFC7-E15D-4BD3-ACE9-991F383BE8E4}"/>
              </a:ext>
            </a:extLst>
          </p:cNvPr>
          <p:cNvSpPr txBox="1">
            <a:spLocks/>
          </p:cNvSpPr>
          <p:nvPr/>
        </p:nvSpPr>
        <p:spPr>
          <a:xfrm>
            <a:off x="1344369" y="2962605"/>
            <a:ext cx="3505202" cy="3715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40080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0080" indent="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defRPr sz="180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86968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/>
          </a:p>
          <a:p>
            <a:endParaRPr lang="en-US" sz="2200" b="1" dirty="0"/>
          </a:p>
          <a:p>
            <a:endParaRPr lang="en-US" sz="2200" b="1" dirty="0"/>
          </a:p>
          <a:p>
            <a:endParaRPr lang="en-US" dirty="0"/>
          </a:p>
        </p:txBody>
      </p:sp>
      <p:sp>
        <p:nvSpPr>
          <p:cNvPr id="10" name="Ribbon: Tilted Down 9">
            <a:extLst>
              <a:ext uri="{FF2B5EF4-FFF2-40B4-BE49-F238E27FC236}">
                <a16:creationId xmlns:a16="http://schemas.microsoft.com/office/drawing/2014/main" id="{A450048B-8B86-48D9-90F0-E4CCFDC142C3}"/>
              </a:ext>
            </a:extLst>
          </p:cNvPr>
          <p:cNvSpPr/>
          <p:nvPr/>
        </p:nvSpPr>
        <p:spPr>
          <a:xfrm>
            <a:off x="1198299" y="2514670"/>
            <a:ext cx="1567036" cy="448868"/>
          </a:xfrm>
          <a:prstGeom prst="ribbon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err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ntir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EE33F663-9BF2-401E-BD7B-7EA20117E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932774"/>
              </p:ext>
            </p:extLst>
          </p:nvPr>
        </p:nvGraphicFramePr>
        <p:xfrm>
          <a:off x="1013629" y="3082315"/>
          <a:ext cx="203532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161">
                  <a:extLst>
                    <a:ext uri="{9D8B030D-6E8A-4147-A177-3AD203B41FA5}">
                      <a16:colId xmlns:a16="http://schemas.microsoft.com/office/drawing/2014/main" val="3525420347"/>
                    </a:ext>
                  </a:extLst>
                </a:gridCol>
                <a:gridCol w="1092165">
                  <a:extLst>
                    <a:ext uri="{9D8B030D-6E8A-4147-A177-3AD203B41FA5}">
                      <a16:colId xmlns:a16="http://schemas.microsoft.com/office/drawing/2014/main" val="32447223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chemeClr val="tx2"/>
                          </a:solidFill>
                          <a:effectLst/>
                        </a:rPr>
                        <a:t>s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ie</a:t>
                      </a:r>
                      <a:r>
                        <a:rPr lang="en-US" sz="1600" b="1" dirty="0" err="1">
                          <a:solidFill>
                            <a:schemeClr val="tx2"/>
                          </a:solidFill>
                          <a:effectLst/>
                        </a:rPr>
                        <a:t>nto</a:t>
                      </a:r>
                      <a:endParaRPr lang="en-US" sz="1600" b="1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</a:rPr>
                        <a:t>sentimos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103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effectLst/>
                        </a:rPr>
                        <a:t>s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effectLst/>
                        </a:rPr>
                        <a:t>ie</a:t>
                      </a:r>
                      <a:r>
                        <a:rPr lang="en-US" sz="1600" b="1" dirty="0" err="1">
                          <a:effectLst/>
                        </a:rPr>
                        <a:t>ntes</a:t>
                      </a:r>
                      <a:endParaRPr lang="en-US" sz="16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1600" b="1" dirty="0">
                          <a:effectLst/>
                        </a:rPr>
                        <a:t>sentís</a:t>
                      </a:r>
                      <a:endParaRPr lang="en-US" sz="1600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0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effectLst/>
                        </a:rPr>
                        <a:t>s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  <a:effectLst/>
                        </a:rPr>
                        <a:t>ie</a:t>
                      </a:r>
                      <a:r>
                        <a:rPr lang="en-US" sz="1600" b="1" dirty="0" err="1">
                          <a:effectLst/>
                        </a:rPr>
                        <a:t>nte</a:t>
                      </a:r>
                      <a:endParaRPr lang="en-US" sz="16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1600" b="1" dirty="0">
                          <a:effectLst/>
                        </a:rPr>
                        <a:t>s</a:t>
                      </a:r>
                      <a:r>
                        <a:rPr lang="es-US" sz="1600" b="1" dirty="0">
                          <a:solidFill>
                            <a:schemeClr val="accent1"/>
                          </a:solidFill>
                          <a:effectLst/>
                        </a:rPr>
                        <a:t>ie</a:t>
                      </a:r>
                      <a:r>
                        <a:rPr lang="es-US" sz="1600" b="1" dirty="0">
                          <a:effectLst/>
                        </a:rPr>
                        <a:t>ntes</a:t>
                      </a:r>
                      <a:endParaRPr lang="en-US" sz="1600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665020"/>
                  </a:ext>
                </a:extLst>
              </a:tr>
            </a:tbl>
          </a:graphicData>
        </a:graphic>
      </p:graphicFrame>
      <p:pic>
        <p:nvPicPr>
          <p:cNvPr id="1026" name="Picture 2" descr="143 Cartoon Of A Hiking Boots Illustrations &amp; Clip Art - iStock">
            <a:extLst>
              <a:ext uri="{FF2B5EF4-FFF2-40B4-BE49-F238E27FC236}">
                <a16:creationId xmlns:a16="http://schemas.microsoft.com/office/drawing/2014/main" id="{4398DF4A-F00D-4B0F-82E9-80AB51348B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2" t="10494" r="43631" b="38561"/>
          <a:stretch/>
        </p:blipFill>
        <p:spPr bwMode="auto">
          <a:xfrm flipH="1">
            <a:off x="758442" y="4334172"/>
            <a:ext cx="2408301" cy="210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9F2880D-3618-4FB4-B378-C947AAEFED2E}"/>
              </a:ext>
            </a:extLst>
          </p:cNvPr>
          <p:cNvSpPr txBox="1"/>
          <p:nvPr/>
        </p:nvSpPr>
        <p:spPr>
          <a:xfrm>
            <a:off x="537885" y="4416528"/>
            <a:ext cx="3990763" cy="167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s-US" b="1" dirty="0"/>
              <a:t> s</a:t>
            </a:r>
            <a:r>
              <a:rPr lang="es-US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</a:t>
            </a:r>
            <a:r>
              <a:rPr lang="es-US" b="1" dirty="0"/>
              <a:t>nto         Nosotros sentimos</a:t>
            </a:r>
          </a:p>
          <a:p>
            <a:pPr>
              <a:lnSpc>
                <a:spcPct val="200000"/>
              </a:lnSpc>
            </a:pPr>
            <a:r>
              <a:rPr lang="es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Tú</a:t>
            </a:r>
            <a:r>
              <a:rPr lang="es-US" b="1" dirty="0"/>
              <a:t> s</a:t>
            </a:r>
            <a:r>
              <a:rPr lang="es-US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</a:t>
            </a:r>
            <a:r>
              <a:rPr lang="es-US" b="1" dirty="0"/>
              <a:t>ntes        Vosotros sentís</a:t>
            </a:r>
          </a:p>
          <a:p>
            <a:pPr>
              <a:lnSpc>
                <a:spcPct val="200000"/>
              </a:lnSpc>
            </a:pPr>
            <a:r>
              <a:rPr lang="es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 </a:t>
            </a:r>
            <a:r>
              <a:rPr lang="es-US" b="1" dirty="0"/>
              <a:t>s</a:t>
            </a:r>
            <a:r>
              <a:rPr lang="es-US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</a:t>
            </a:r>
            <a:r>
              <a:rPr lang="es-US" b="1" dirty="0"/>
              <a:t>nte          </a:t>
            </a:r>
            <a:r>
              <a:rPr lang="es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Ellos</a:t>
            </a:r>
            <a:r>
              <a:rPr lang="es-US" b="1" dirty="0"/>
              <a:t> s</a:t>
            </a:r>
            <a:r>
              <a:rPr lang="es-US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</a:t>
            </a:r>
            <a:r>
              <a:rPr lang="es-US" b="1" dirty="0"/>
              <a:t>nten</a:t>
            </a:r>
            <a:endParaRPr lang="en-US" b="1" dirty="0"/>
          </a:p>
        </p:txBody>
      </p:sp>
      <p:sp>
        <p:nvSpPr>
          <p:cNvPr id="28" name="Ribbon: Tilted Down 27">
            <a:extLst>
              <a:ext uri="{FF2B5EF4-FFF2-40B4-BE49-F238E27FC236}">
                <a16:creationId xmlns:a16="http://schemas.microsoft.com/office/drawing/2014/main" id="{8F4CDBED-1461-4EC0-9D97-2F87C3DB0B14}"/>
              </a:ext>
            </a:extLst>
          </p:cNvPr>
          <p:cNvSpPr/>
          <p:nvPr/>
        </p:nvSpPr>
        <p:spPr>
          <a:xfrm>
            <a:off x="5034574" y="2523840"/>
            <a:ext cx="1567036" cy="448868"/>
          </a:xfrm>
          <a:prstGeom prst="ribbon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dirty="0" err="1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" name="Table 29">
            <a:extLst>
              <a:ext uri="{FF2B5EF4-FFF2-40B4-BE49-F238E27FC236}">
                <a16:creationId xmlns:a16="http://schemas.microsoft.com/office/drawing/2014/main" id="{51242966-7906-4120-9F04-8CDF24134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2408"/>
              </p:ext>
            </p:extLst>
          </p:nvPr>
        </p:nvGraphicFramePr>
        <p:xfrm>
          <a:off x="4855934" y="3082315"/>
          <a:ext cx="2035326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60404">
                  <a:extLst>
                    <a:ext uri="{9D8B030D-6E8A-4147-A177-3AD203B41FA5}">
                      <a16:colId xmlns:a16="http://schemas.microsoft.com/office/drawing/2014/main" val="382864524"/>
                    </a:ext>
                  </a:extLst>
                </a:gridCol>
                <a:gridCol w="1074922">
                  <a:extLst>
                    <a:ext uri="{9D8B030D-6E8A-4147-A177-3AD203B41FA5}">
                      <a16:colId xmlns:a16="http://schemas.microsoft.com/office/drawing/2014/main" val="4285121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US" sz="1600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s-US" sz="1600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i</a:t>
                      </a:r>
                      <a:r>
                        <a:rPr lang="es-US" sz="1600" dirty="0">
                          <a:solidFill>
                            <a:schemeClr val="tx1"/>
                          </a:solidFill>
                        </a:rPr>
                        <a:t>do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1600" dirty="0">
                          <a:solidFill>
                            <a:schemeClr val="tx1"/>
                          </a:solidFill>
                        </a:rPr>
                        <a:t>pedimos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373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S" sz="1600" b="1" dirty="0"/>
                        <a:t>p</a:t>
                      </a:r>
                      <a:r>
                        <a:rPr lang="es-US" sz="1600" b="1" dirty="0">
                          <a:solidFill>
                            <a:schemeClr val="accent5"/>
                          </a:solidFill>
                        </a:rPr>
                        <a:t>i</a:t>
                      </a:r>
                      <a:r>
                        <a:rPr lang="es-US" sz="1600" b="1" dirty="0"/>
                        <a:t>des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1600" b="1" dirty="0"/>
                        <a:t>pedís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747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S" sz="1600" b="1" dirty="0"/>
                        <a:t>p</a:t>
                      </a:r>
                      <a:r>
                        <a:rPr lang="es-US" sz="1600" b="1" dirty="0">
                          <a:solidFill>
                            <a:schemeClr val="accent5"/>
                          </a:solidFill>
                        </a:rPr>
                        <a:t>i</a:t>
                      </a:r>
                      <a:r>
                        <a:rPr lang="es-US" sz="1600" b="1" dirty="0"/>
                        <a:t>de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1600" b="1" dirty="0"/>
                        <a:t>p</a:t>
                      </a:r>
                      <a:r>
                        <a:rPr lang="es-US" sz="1600" b="1" dirty="0">
                          <a:solidFill>
                            <a:schemeClr val="accent5"/>
                          </a:solidFill>
                        </a:rPr>
                        <a:t>i</a:t>
                      </a:r>
                      <a:r>
                        <a:rPr lang="es-US" sz="1600" b="1" dirty="0"/>
                        <a:t>den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417657"/>
                  </a:ext>
                </a:extLst>
              </a:tr>
            </a:tbl>
          </a:graphicData>
        </a:graphic>
      </p:graphicFrame>
      <p:pic>
        <p:nvPicPr>
          <p:cNvPr id="31" name="Picture 2" descr="143 Cartoon Of A Hiking Boots Illustrations &amp; Clip Art - iStock">
            <a:extLst>
              <a:ext uri="{FF2B5EF4-FFF2-40B4-BE49-F238E27FC236}">
                <a16:creationId xmlns:a16="http://schemas.microsoft.com/office/drawing/2014/main" id="{269E2BDB-0AD6-47BC-8C76-8ACAD92F8A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2" t="10494" r="43631" b="38561"/>
          <a:stretch/>
        </p:blipFill>
        <p:spPr bwMode="auto">
          <a:xfrm flipH="1">
            <a:off x="4680031" y="4334172"/>
            <a:ext cx="2408301" cy="210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656DBC41-891C-4655-B3D0-0212C894567A}"/>
              </a:ext>
            </a:extLst>
          </p:cNvPr>
          <p:cNvSpPr txBox="1"/>
          <p:nvPr/>
        </p:nvSpPr>
        <p:spPr>
          <a:xfrm>
            <a:off x="4424338" y="4416528"/>
            <a:ext cx="3684237" cy="167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US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s-US" b="1" dirty="0"/>
              <a:t> p</a:t>
            </a:r>
            <a:r>
              <a:rPr lang="es-US" b="1" u="sng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s-US" b="1" dirty="0"/>
              <a:t>do          Nosotros pedimos</a:t>
            </a:r>
          </a:p>
          <a:p>
            <a:pPr>
              <a:lnSpc>
                <a:spcPct val="200000"/>
              </a:lnSpc>
            </a:pPr>
            <a:r>
              <a:rPr lang="es-US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Tú</a:t>
            </a:r>
            <a:r>
              <a:rPr lang="es-US" b="1" dirty="0"/>
              <a:t> p</a:t>
            </a:r>
            <a:r>
              <a:rPr lang="es-US" b="1" u="sng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s-US" b="1" dirty="0"/>
              <a:t>des         Vosotros pedís</a:t>
            </a:r>
          </a:p>
          <a:p>
            <a:pPr>
              <a:lnSpc>
                <a:spcPct val="200000"/>
              </a:lnSpc>
            </a:pPr>
            <a:r>
              <a:rPr lang="es-US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Ella</a:t>
            </a:r>
            <a:r>
              <a:rPr lang="es-US" b="1" dirty="0"/>
              <a:t> p</a:t>
            </a:r>
            <a:r>
              <a:rPr lang="es-US" b="1" u="sng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s-US" b="1" dirty="0"/>
              <a:t>de        </a:t>
            </a:r>
            <a:r>
              <a:rPr lang="es-US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Ellas</a:t>
            </a:r>
            <a:r>
              <a:rPr lang="es-US" b="1" dirty="0"/>
              <a:t> p</a:t>
            </a:r>
            <a:r>
              <a:rPr lang="es-US" b="1" u="sng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s-US" b="1" dirty="0"/>
              <a:t>den</a:t>
            </a:r>
            <a:endParaRPr lang="en-US" b="1" dirty="0"/>
          </a:p>
        </p:txBody>
      </p:sp>
      <p:sp>
        <p:nvSpPr>
          <p:cNvPr id="33" name="Ribbon: Tilted Down 32">
            <a:extLst>
              <a:ext uri="{FF2B5EF4-FFF2-40B4-BE49-F238E27FC236}">
                <a16:creationId xmlns:a16="http://schemas.microsoft.com/office/drawing/2014/main" id="{BB0C2D58-DC49-4A96-897B-4ABBA39CC87C}"/>
              </a:ext>
            </a:extLst>
          </p:cNvPr>
          <p:cNvSpPr/>
          <p:nvPr/>
        </p:nvSpPr>
        <p:spPr>
          <a:xfrm>
            <a:off x="8824597" y="2523840"/>
            <a:ext cx="1683187" cy="448868"/>
          </a:xfrm>
          <a:prstGeom prst="ribbon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1600" dirty="0" err="1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rmir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0" name="Table 34">
            <a:extLst>
              <a:ext uri="{FF2B5EF4-FFF2-40B4-BE49-F238E27FC236}">
                <a16:creationId xmlns:a16="http://schemas.microsoft.com/office/drawing/2014/main" id="{535DC50D-A014-4249-9E08-202A96F74C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22136"/>
              </p:ext>
            </p:extLst>
          </p:nvPr>
        </p:nvGraphicFramePr>
        <p:xfrm>
          <a:off x="8521831" y="3085544"/>
          <a:ext cx="2253006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5802">
                  <a:extLst>
                    <a:ext uri="{9D8B030D-6E8A-4147-A177-3AD203B41FA5}">
                      <a16:colId xmlns:a16="http://schemas.microsoft.com/office/drawing/2014/main" val="3480680126"/>
                    </a:ext>
                  </a:extLst>
                </a:gridCol>
                <a:gridCol w="1197204">
                  <a:extLst>
                    <a:ext uri="{9D8B030D-6E8A-4147-A177-3AD203B41FA5}">
                      <a16:colId xmlns:a16="http://schemas.microsoft.com/office/drawing/2014/main" val="10445212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US" sz="1600" b="1" dirty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s-US" sz="16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ue</a:t>
                      </a:r>
                      <a:r>
                        <a:rPr lang="es-US" sz="1600" b="1" dirty="0">
                          <a:solidFill>
                            <a:schemeClr val="tx1"/>
                          </a:solidFill>
                        </a:rPr>
                        <a:t>rmo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1600" b="1" dirty="0">
                          <a:solidFill>
                            <a:schemeClr val="tx1"/>
                          </a:solidFill>
                        </a:rPr>
                        <a:t>dormimos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58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S" sz="1600" b="1" dirty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s-US" sz="1600" b="1" dirty="0">
                          <a:solidFill>
                            <a:schemeClr val="accent4"/>
                          </a:solidFill>
                        </a:rPr>
                        <a:t>ue</a:t>
                      </a:r>
                      <a:r>
                        <a:rPr lang="es-US" sz="1600" b="1" dirty="0">
                          <a:solidFill>
                            <a:schemeClr val="tx1"/>
                          </a:solidFill>
                        </a:rPr>
                        <a:t>rmes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1600" b="1" dirty="0">
                          <a:solidFill>
                            <a:schemeClr val="tx1"/>
                          </a:solidFill>
                        </a:rPr>
                        <a:t>dormís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631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S" sz="1600" b="1" dirty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s-US" sz="1600" b="1" dirty="0">
                          <a:solidFill>
                            <a:schemeClr val="accent4"/>
                          </a:solidFill>
                        </a:rPr>
                        <a:t>ue</a:t>
                      </a:r>
                      <a:r>
                        <a:rPr lang="es-US" sz="1600" b="1" dirty="0">
                          <a:solidFill>
                            <a:schemeClr val="tx1"/>
                          </a:solidFill>
                        </a:rPr>
                        <a:t>rme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1600" b="1" dirty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s-US" sz="1600" b="1" dirty="0">
                          <a:solidFill>
                            <a:schemeClr val="accent4"/>
                          </a:solidFill>
                        </a:rPr>
                        <a:t>ue</a:t>
                      </a:r>
                      <a:r>
                        <a:rPr lang="es-US" sz="1600" b="1" dirty="0">
                          <a:solidFill>
                            <a:schemeClr val="tx1"/>
                          </a:solidFill>
                        </a:rPr>
                        <a:t>rmen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221814"/>
                  </a:ext>
                </a:extLst>
              </a:tr>
            </a:tbl>
          </a:graphicData>
        </a:graphic>
      </p:graphicFrame>
      <p:pic>
        <p:nvPicPr>
          <p:cNvPr id="36" name="Picture 2" descr="143 Cartoon Of A Hiking Boots Illustrations &amp; Clip Art - iStock">
            <a:extLst>
              <a:ext uri="{FF2B5EF4-FFF2-40B4-BE49-F238E27FC236}">
                <a16:creationId xmlns:a16="http://schemas.microsoft.com/office/drawing/2014/main" id="{65B6FA80-6E64-42DE-8D3B-9FA9EFC016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2" t="10494" r="43631" b="38561"/>
          <a:stretch/>
        </p:blipFill>
        <p:spPr bwMode="auto">
          <a:xfrm flipH="1">
            <a:off x="8345928" y="4334172"/>
            <a:ext cx="2408301" cy="210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63993730-7693-435F-8A99-971466017148}"/>
              </a:ext>
            </a:extLst>
          </p:cNvPr>
          <p:cNvSpPr txBox="1"/>
          <p:nvPr/>
        </p:nvSpPr>
        <p:spPr>
          <a:xfrm>
            <a:off x="8108576" y="4416528"/>
            <a:ext cx="3912376" cy="167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s-US" b="1" dirty="0"/>
              <a:t> d</a:t>
            </a:r>
            <a:r>
              <a:rPr lang="es-US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ue</a:t>
            </a:r>
            <a:r>
              <a:rPr lang="es-US" b="1" dirty="0"/>
              <a:t>rmo     Nosotros dormimos</a:t>
            </a:r>
          </a:p>
          <a:p>
            <a:pPr>
              <a:lnSpc>
                <a:spcPct val="200000"/>
              </a:lnSpc>
            </a:pPr>
            <a:r>
              <a:rPr lang="es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Tú</a:t>
            </a:r>
            <a:r>
              <a:rPr lang="es-US" b="1" dirty="0"/>
              <a:t> d</a:t>
            </a:r>
            <a:r>
              <a:rPr lang="es-US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ue</a:t>
            </a:r>
            <a:r>
              <a:rPr lang="es-US" b="1" dirty="0"/>
              <a:t>rmes     Vosotros dormís</a:t>
            </a:r>
          </a:p>
          <a:p>
            <a:pPr>
              <a:lnSpc>
                <a:spcPct val="200000"/>
              </a:lnSpc>
            </a:pPr>
            <a:r>
              <a:rPr lang="es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Usted</a:t>
            </a:r>
            <a:r>
              <a:rPr lang="es-US" b="1" dirty="0"/>
              <a:t> d</a:t>
            </a:r>
            <a:r>
              <a:rPr lang="es-US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ue</a:t>
            </a:r>
            <a:r>
              <a:rPr lang="es-US" b="1" dirty="0"/>
              <a:t>rme   </a:t>
            </a:r>
            <a:r>
              <a:rPr lang="es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Ustedes </a:t>
            </a:r>
            <a:r>
              <a:rPr lang="es-US" b="1" dirty="0"/>
              <a:t>d</a:t>
            </a:r>
            <a:r>
              <a:rPr lang="es-US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ue</a:t>
            </a:r>
            <a:r>
              <a:rPr lang="es-US" b="1" dirty="0"/>
              <a:t>rmen</a:t>
            </a:r>
            <a:endParaRPr lang="en-US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76EDAD-7AC3-CCD5-D4DE-A7910FADD966}"/>
              </a:ext>
            </a:extLst>
          </p:cNvPr>
          <p:cNvSpPr txBox="1">
            <a:spLocks/>
          </p:cNvSpPr>
          <p:nvPr/>
        </p:nvSpPr>
        <p:spPr>
          <a:xfrm>
            <a:off x="250384" y="109637"/>
            <a:ext cx="3736669" cy="714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6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Sp. 1 Repaso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428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25EA5-DA2A-4F5D-9C8A-A8DD11EE9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2256" y="36324"/>
            <a:ext cx="4480560" cy="863789"/>
          </a:xfrm>
        </p:spPr>
        <p:txBody>
          <a:bodyPr>
            <a:normAutofit/>
          </a:bodyPr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Pruebita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15" descr="Sunny Handy">
            <a:extLst>
              <a:ext uri="{FF2B5EF4-FFF2-40B4-BE49-F238E27FC236}">
                <a16:creationId xmlns:a16="http://schemas.microsoft.com/office/drawing/2014/main" id="{7134602E-7039-4713-A781-8CD24FF2F1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5587" y="0"/>
            <a:ext cx="1685365" cy="1685365"/>
          </a:xfrm>
          <a:prstGeom prst="rect">
            <a:avLst/>
          </a:prstGeom>
        </p:spPr>
      </p:pic>
      <p:pic>
        <p:nvPicPr>
          <p:cNvPr id="17" name="Picture 16" descr="Walking Handy">
            <a:extLst>
              <a:ext uri="{FF2B5EF4-FFF2-40B4-BE49-F238E27FC236}">
                <a16:creationId xmlns:a16="http://schemas.microsoft.com/office/drawing/2014/main" id="{DB968711-42B8-458C-A674-5B48685CD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17" y="5645147"/>
            <a:ext cx="1197646" cy="1197646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4AB75547-8EB4-40B7-8D44-86DA9AD29A5B}"/>
              </a:ext>
            </a:extLst>
          </p:cNvPr>
          <p:cNvSpPr txBox="1">
            <a:spLocks/>
          </p:cNvSpPr>
          <p:nvPr/>
        </p:nvSpPr>
        <p:spPr>
          <a:xfrm>
            <a:off x="766916" y="678426"/>
            <a:ext cx="10810567" cy="56560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40080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0080" indent="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defRPr sz="180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86968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just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1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Pasatiempos</a:t>
            </a:r>
            <a:r>
              <a:rPr lang="en-US" sz="1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</a:pPr>
            <a:r>
              <a:rPr lang="es-US" sz="12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Choose</a:t>
            </a:r>
            <a:r>
              <a:rPr lang="es-US" sz="12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s-US" sz="12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the</a:t>
            </a:r>
            <a:r>
              <a:rPr lang="es-US" sz="12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s-US" sz="12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form</a:t>
            </a:r>
            <a:r>
              <a:rPr lang="es-US" sz="12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s-US" sz="12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of</a:t>
            </a:r>
            <a:r>
              <a:rPr lang="es-US" sz="12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s-US" sz="12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the</a:t>
            </a:r>
            <a:r>
              <a:rPr lang="es-US" sz="12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s-US" sz="12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verb</a:t>
            </a:r>
            <a:r>
              <a:rPr lang="es-US" sz="12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s-US" sz="12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that</a:t>
            </a:r>
            <a:r>
              <a:rPr lang="es-US" sz="12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completes </a:t>
            </a:r>
            <a:r>
              <a:rPr lang="es-US" sz="12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each</a:t>
            </a:r>
            <a:r>
              <a:rPr lang="es-US" sz="12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s-US" sz="12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sentence</a:t>
            </a:r>
            <a:r>
              <a:rPr lang="es-US" sz="12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</a:pPr>
            <a:r>
              <a:rPr lang="es-ES" sz="1800" dirty="0"/>
              <a:t>—Los domingos mis hermanas y yo (1) _________ (comenzamos/comienzo) el día en el parque. Nos gusta mucho jugar al baloncesto. Cuando (2) _________  (pierden/perdemos) un partido nos vamos a casa y (3) _________  (dormimos/duermes). Cuando ganamos, (4) _________ (almorzamos/ almuerza) en un restaurante del centro y (5) _________ (recuerdan/recordamos) el partido. —El partido de vóleibol (6) _________  (empieza/empiezo) a las doce en punto. Mi amigo Iván (7) _________  (pensamos/piensa) ganar. Él (8) _________  (prefiere/preferimos) jugar con su primo Roberto porque es un buen jugador. Él no (9) _________  (quieres/quiere) jugar con Felipe porque es muy malo. La verdad, yo no (10) _________  (entendemos/entiendo) el vóleibol, por eso no voy a ver el partido. —Hoy, Isabel y Diana (11) _________  (queremos/quieren) ir al cine. La película (12) _________  (comienzo/comienza) a las tres de la tarde. Ellas (13) _________  (piensas/piensan) salir a la una porque el cine está lejos de su casa. Mi hermana Sandra (14) _________  (contamos/cuenta) con ellas para ir al cine, pero creo que ellas (15) _________  (prefieren/preferimos) ir con sus novios.</a:t>
            </a: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</a:pPr>
            <a:endParaRPr lang="en-US" sz="1200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</a:pPr>
            <a:endParaRPr lang="en-US" sz="1200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</a:pPr>
            <a:endParaRPr lang="en-US" sz="4800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s-US" dirty="0"/>
          </a:p>
          <a:p>
            <a:pPr algn="just">
              <a:lnSpc>
                <a:spcPct val="150000"/>
              </a:lnSpc>
            </a:pPr>
            <a:endParaRPr lang="es-US" dirty="0"/>
          </a:p>
          <a:p>
            <a:pPr algn="just">
              <a:lnSpc>
                <a:spcPct val="150000"/>
              </a:lnSpc>
            </a:pP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730574191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6272451-D558-4710-AF52-0EC1BD4C42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076797-8467-41BB-91A7-9AE8328A68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B19C5C-61AD-4793-BB9D-6401AD34A775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{31E5FB4F-F5C6-404F-A251-C4DCD7204E1C}tf56076705_win32</Template>
  <TotalTime>507</TotalTime>
  <Words>982</Words>
  <Application>Microsoft Office PowerPoint</Application>
  <PresentationFormat>Widescreen</PresentationFormat>
  <Paragraphs>162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Abadi</vt:lpstr>
      <vt:lpstr>Aharoni</vt:lpstr>
      <vt:lpstr>Arial</vt:lpstr>
      <vt:lpstr>Avenir Next LT Pro</vt:lpstr>
      <vt:lpstr>Bradley Hand ITC</vt:lpstr>
      <vt:lpstr>Calibri</vt:lpstr>
      <vt:lpstr>PrismaticVTI</vt:lpstr>
      <vt:lpstr>Stem-Changing Verbs or Boot Verbs</vt:lpstr>
      <vt:lpstr>PowerPoint Presentation</vt:lpstr>
      <vt:lpstr>Sp. 1 Repaso</vt:lpstr>
      <vt:lpstr>Sp. 1 Repaso</vt:lpstr>
      <vt:lpstr>Sp. 1 Repaso</vt:lpstr>
      <vt:lpstr>Sp. 1 Repaso</vt:lpstr>
      <vt:lpstr>Sp. 1 Repaso</vt:lpstr>
      <vt:lpstr>PowerPoint Presentation</vt:lpstr>
      <vt:lpstr>Pruebita</vt:lpstr>
      <vt:lpstr>¿Preguntas?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irregulares en la primera persona: YO</dc:title>
  <dc:creator>Luis De la Torre</dc:creator>
  <cp:lastModifiedBy>Estrada, Karla</cp:lastModifiedBy>
  <cp:revision>46</cp:revision>
  <dcterms:created xsi:type="dcterms:W3CDTF">2022-04-17T15:32:43Z</dcterms:created>
  <dcterms:modified xsi:type="dcterms:W3CDTF">2023-08-21T14:22:32Z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0ee3c538-ec52-435f-ae58-017644bd9513_Enabled">
    <vt:lpwstr>true</vt:lpwstr>
  </property>
  <property fmtid="{D5CDD505-2E9C-101B-9397-08002B2CF9AE}" pid="4" name="MSIP_Label_0ee3c538-ec52-435f-ae58-017644bd9513_SetDate">
    <vt:lpwstr>2023-08-21T14:21:56Z</vt:lpwstr>
  </property>
  <property fmtid="{D5CDD505-2E9C-101B-9397-08002B2CF9AE}" pid="5" name="MSIP_Label_0ee3c538-ec52-435f-ae58-017644bd9513_Method">
    <vt:lpwstr>Standard</vt:lpwstr>
  </property>
  <property fmtid="{D5CDD505-2E9C-101B-9397-08002B2CF9AE}" pid="6" name="MSIP_Label_0ee3c538-ec52-435f-ae58-017644bd9513_Name">
    <vt:lpwstr>0ee3c538-ec52-435f-ae58-017644bd9513</vt:lpwstr>
  </property>
  <property fmtid="{D5CDD505-2E9C-101B-9397-08002B2CF9AE}" pid="7" name="MSIP_Label_0ee3c538-ec52-435f-ae58-017644bd9513_SiteId">
    <vt:lpwstr>0cdcb198-8169-4b70-ba9f-da7e3ba700c2</vt:lpwstr>
  </property>
  <property fmtid="{D5CDD505-2E9C-101B-9397-08002B2CF9AE}" pid="8" name="MSIP_Label_0ee3c538-ec52-435f-ae58-017644bd9513_ActionId">
    <vt:lpwstr>3ae76e72-38ec-4469-91b3-f025b8793480</vt:lpwstr>
  </property>
  <property fmtid="{D5CDD505-2E9C-101B-9397-08002B2CF9AE}" pid="9" name="MSIP_Label_0ee3c538-ec52-435f-ae58-017644bd9513_ContentBits">
    <vt:lpwstr>0</vt:lpwstr>
  </property>
</Properties>
</file>